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21599525" cy="32399288"/>
  <p:notesSz cx="9094788" cy="13573125"/>
  <p:embeddedFontLst>
    <p:embeddedFont>
      <p:font typeface="cmdysj" panose="020B0500000000000000" pitchFamily="34" charset="-122"/>
      <p:regular r:id="rId4"/>
    </p:embeddedFont>
    <p:embeddedFont>
      <p:font typeface="等线" panose="02010600030101010101" pitchFamily="2" charset="-122"/>
      <p:regular r:id="rId5"/>
      <p:bold r:id="rId6"/>
    </p:embeddedFont>
  </p:embeddedFontLst>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10205" userDrawn="1">
          <p15:clr>
            <a:srgbClr val="A4A3A4"/>
          </p15:clr>
        </p15:guide>
        <p15:guide id="2" pos="6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C85"/>
    <a:srgbClr val="5F5F5F"/>
    <a:srgbClr val="333333"/>
    <a:srgbClr val="669900"/>
    <a:srgbClr val="F2FADC"/>
    <a:srgbClr val="99FF99"/>
    <a:srgbClr val="3366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4"/>
    <p:restoredTop sz="94660"/>
  </p:normalViewPr>
  <p:slideViewPr>
    <p:cSldViewPr showGuides="1">
      <p:cViewPr>
        <p:scale>
          <a:sx n="40" d="100"/>
          <a:sy n="40" d="100"/>
        </p:scale>
        <p:origin x="811" y="-619"/>
      </p:cViewPr>
      <p:guideLst>
        <p:guide orient="horz" pos="10205"/>
        <p:guide pos="680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0"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941763" cy="679450"/>
          </a:xfrm>
          <a:prstGeom prst="rect">
            <a:avLst/>
          </a:prstGeom>
          <a:noFill/>
          <a:ln>
            <a:noFill/>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mn-lt"/>
                <a:ea typeface="宋体" panose="02010600030101010101"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075" name="Rectangle 3"/>
          <p:cNvSpPr>
            <a:spLocks noGrp="1" noChangeArrowheads="1"/>
          </p:cNvSpPr>
          <p:nvPr>
            <p:ph type="dt" idx="1"/>
          </p:nvPr>
        </p:nvSpPr>
        <p:spPr bwMode="auto">
          <a:xfrm>
            <a:off x="5151438" y="0"/>
            <a:ext cx="3941763" cy="679450"/>
          </a:xfrm>
          <a:prstGeom prst="rect">
            <a:avLst/>
          </a:prstGeom>
          <a:noFill/>
          <a:ln>
            <a:noFill/>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mn-lt"/>
                <a:ea typeface="宋体" panose="02010600030101010101" pitchFamily="2" charset="-122"/>
              </a:defRPr>
            </a:lvl1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52" name="Rectangle 4"/>
          <p:cNvSpPr>
            <a:spLocks noGrp="1" noRot="1" noChangeAspect="1" noTextEdit="1"/>
          </p:cNvSpPr>
          <p:nvPr>
            <p:ph type="sldImg" idx="2"/>
          </p:nvPr>
        </p:nvSpPr>
        <p:spPr>
          <a:xfrm>
            <a:off x="2849563" y="1017588"/>
            <a:ext cx="3395662" cy="5091112"/>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09638" y="6446838"/>
            <a:ext cx="7275513" cy="61087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8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p>
          <a:p>
            <a:pPr marL="320675" marR="0" lvl="1" indent="0" algn="l" defTabSz="914400" rtl="0" eaLnBrk="0" fontAlgn="base" latinLnBrk="0" hangingPunct="0">
              <a:lnSpc>
                <a:spcPct val="100000"/>
              </a:lnSpc>
              <a:spcBef>
                <a:spcPct val="30000"/>
              </a:spcBef>
              <a:spcAft>
                <a:spcPct val="0"/>
              </a:spcAft>
              <a:buClrTx/>
              <a:buSzTx/>
              <a:buFontTx/>
              <a:buNone/>
              <a:defRPr/>
            </a:pPr>
            <a:r>
              <a:rPr kumimoji="0" lang="en-US" altLang="zh-CN" sz="8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p>
          <a:p>
            <a:pPr marL="641350" marR="0" lvl="2" indent="0" algn="l" defTabSz="914400" rtl="0" eaLnBrk="0" fontAlgn="base" latinLnBrk="0" hangingPunct="0">
              <a:lnSpc>
                <a:spcPct val="100000"/>
              </a:lnSpc>
              <a:spcBef>
                <a:spcPct val="30000"/>
              </a:spcBef>
              <a:spcAft>
                <a:spcPct val="0"/>
              </a:spcAft>
              <a:buClrTx/>
              <a:buSzTx/>
              <a:buFontTx/>
              <a:buNone/>
              <a:defRPr/>
            </a:pPr>
            <a:r>
              <a:rPr kumimoji="0" lang="en-US" altLang="zh-CN" sz="8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p>
          <a:p>
            <a:pPr marL="963930" marR="0" lvl="3" indent="0" algn="l" defTabSz="914400" rtl="0" eaLnBrk="0" fontAlgn="base" latinLnBrk="0" hangingPunct="0">
              <a:lnSpc>
                <a:spcPct val="100000"/>
              </a:lnSpc>
              <a:spcBef>
                <a:spcPct val="30000"/>
              </a:spcBef>
              <a:spcAft>
                <a:spcPct val="0"/>
              </a:spcAft>
              <a:buClrTx/>
              <a:buSzTx/>
              <a:buFontTx/>
              <a:buNone/>
              <a:defRPr/>
            </a:pPr>
            <a:r>
              <a:rPr kumimoji="0" lang="en-US" altLang="zh-CN" sz="8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p>
          <a:p>
            <a:pPr marL="1284605" marR="0" lvl="4" indent="0" algn="l" defTabSz="914400" rtl="0" eaLnBrk="0" fontAlgn="base" latinLnBrk="0" hangingPunct="0">
              <a:lnSpc>
                <a:spcPct val="100000"/>
              </a:lnSpc>
              <a:spcBef>
                <a:spcPct val="30000"/>
              </a:spcBef>
              <a:spcAft>
                <a:spcPct val="0"/>
              </a:spcAft>
              <a:buClrTx/>
              <a:buSzTx/>
              <a:buFontTx/>
              <a:buNone/>
              <a:defRPr/>
            </a:pPr>
            <a:r>
              <a:rPr kumimoji="0" lang="en-US" altLang="zh-CN" sz="8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p>
        </p:txBody>
      </p:sp>
      <p:sp>
        <p:nvSpPr>
          <p:cNvPr id="3078" name="Rectangle 6"/>
          <p:cNvSpPr>
            <a:spLocks noGrp="1" noChangeArrowheads="1"/>
          </p:cNvSpPr>
          <p:nvPr>
            <p:ph type="ftr" sz="quarter" idx="4"/>
          </p:nvPr>
        </p:nvSpPr>
        <p:spPr bwMode="auto">
          <a:xfrm>
            <a:off x="0" y="12892088"/>
            <a:ext cx="3941763" cy="679450"/>
          </a:xfrm>
          <a:prstGeom prst="rect">
            <a:avLst/>
          </a:prstGeom>
          <a:noFill/>
          <a:ln>
            <a:noFill/>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mn-lt"/>
                <a:ea typeface="宋体" panose="02010600030101010101"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5151438" y="12892088"/>
            <a:ext cx="3941763" cy="679450"/>
          </a:xfrm>
          <a:prstGeom prst="rect">
            <a:avLst/>
          </a:prstGeom>
          <a:noFill/>
          <a:ln>
            <a:noFill/>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等线" panose="02010600030101010101" pitchFamily="2" charset="-122"/>
                <a:ea typeface="宋体" panose="02010600030101010101" pitchFamily="2" charset="-122"/>
              </a:rPr>
              <a:t>‹#›</a:t>
            </a:fld>
            <a:endParaRPr lang="en-US" altLang="zh-CN" sz="1200" dirty="0">
              <a:latin typeface="等线" panose="02010600030101010101" pitchFamily="2" charset="-122"/>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800" kern="1200">
        <a:solidFill>
          <a:schemeClr val="tx1"/>
        </a:solidFill>
        <a:latin typeface="Arial" panose="020B0604020202020204" pitchFamily="34" charset="0"/>
        <a:ea typeface="+mn-ea"/>
        <a:cs typeface="+mn-cs"/>
      </a:defRPr>
    </a:lvl1pPr>
    <a:lvl2pPr marL="320675" algn="l" rtl="0" eaLnBrk="0" fontAlgn="base" hangingPunct="0">
      <a:spcBef>
        <a:spcPct val="30000"/>
      </a:spcBef>
      <a:spcAft>
        <a:spcPct val="0"/>
      </a:spcAft>
      <a:defRPr sz="800" kern="1200">
        <a:solidFill>
          <a:schemeClr val="tx1"/>
        </a:solidFill>
        <a:latin typeface="Arial" panose="020B0604020202020204" pitchFamily="34" charset="0"/>
        <a:ea typeface="+mn-ea"/>
        <a:cs typeface="+mn-cs"/>
      </a:defRPr>
    </a:lvl2pPr>
    <a:lvl3pPr marL="641350" algn="l" rtl="0" eaLnBrk="0" fontAlgn="base" hangingPunct="0">
      <a:spcBef>
        <a:spcPct val="30000"/>
      </a:spcBef>
      <a:spcAft>
        <a:spcPct val="0"/>
      </a:spcAft>
      <a:defRPr sz="800" kern="1200">
        <a:solidFill>
          <a:schemeClr val="tx1"/>
        </a:solidFill>
        <a:latin typeface="Arial" panose="020B0604020202020204" pitchFamily="34" charset="0"/>
        <a:ea typeface="+mn-ea"/>
        <a:cs typeface="+mn-cs"/>
      </a:defRPr>
    </a:lvl3pPr>
    <a:lvl4pPr marL="963930" algn="l" rtl="0" eaLnBrk="0" fontAlgn="base" hangingPunct="0">
      <a:spcBef>
        <a:spcPct val="30000"/>
      </a:spcBef>
      <a:spcAft>
        <a:spcPct val="0"/>
      </a:spcAft>
      <a:defRPr sz="800" kern="1200">
        <a:solidFill>
          <a:schemeClr val="tx1"/>
        </a:solidFill>
        <a:latin typeface="Arial" panose="020B0604020202020204" pitchFamily="34" charset="0"/>
        <a:ea typeface="+mn-ea"/>
        <a:cs typeface="+mn-cs"/>
      </a:defRPr>
    </a:lvl4pPr>
    <a:lvl5pPr marL="1284605" algn="l" rtl="0" eaLnBrk="0" fontAlgn="base" hangingPunct="0">
      <a:spcBef>
        <a:spcPct val="30000"/>
      </a:spcBef>
      <a:spcAft>
        <a:spcPct val="0"/>
      </a:spcAft>
      <a:defRPr sz="800" kern="1200">
        <a:solidFill>
          <a:schemeClr val="tx1"/>
        </a:solidFill>
        <a:latin typeface="Arial" panose="020B0604020202020204" pitchFamily="34" charset="0"/>
        <a:ea typeface="+mn-ea"/>
        <a:cs typeface="+mn-cs"/>
      </a:defRPr>
    </a:lvl5pPr>
    <a:lvl6pPr marL="1607185" algn="l" defTabSz="642620" rtl="0" eaLnBrk="1" latinLnBrk="0" hangingPunct="1">
      <a:defRPr sz="845" kern="1200">
        <a:solidFill>
          <a:schemeClr val="tx1"/>
        </a:solidFill>
        <a:latin typeface="+mn-lt"/>
        <a:ea typeface="+mn-ea"/>
        <a:cs typeface="+mn-cs"/>
      </a:defRPr>
    </a:lvl6pPr>
    <a:lvl7pPr marL="1928495" algn="l" defTabSz="642620" rtl="0" eaLnBrk="1" latinLnBrk="0" hangingPunct="1">
      <a:defRPr sz="845" kern="1200">
        <a:solidFill>
          <a:schemeClr val="tx1"/>
        </a:solidFill>
        <a:latin typeface="+mn-lt"/>
        <a:ea typeface="+mn-ea"/>
        <a:cs typeface="+mn-cs"/>
      </a:defRPr>
    </a:lvl7pPr>
    <a:lvl8pPr marL="2249805" algn="l" defTabSz="642620" rtl="0" eaLnBrk="1" latinLnBrk="0" hangingPunct="1">
      <a:defRPr sz="845" kern="1200">
        <a:solidFill>
          <a:schemeClr val="tx1"/>
        </a:solidFill>
        <a:latin typeface="+mn-lt"/>
        <a:ea typeface="+mn-ea"/>
        <a:cs typeface="+mn-cs"/>
      </a:defRPr>
    </a:lvl8pPr>
    <a:lvl9pPr marL="2571115" algn="l" defTabSz="642620" rtl="0" eaLnBrk="1" latinLnBrk="0" hangingPunct="1">
      <a:defRPr sz="8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txBox="1">
            <a:spLocks noGrp="1"/>
          </p:cNvSpPr>
          <p:nvPr>
            <p:ph type="sldNum" sz="quarter"/>
          </p:nvPr>
        </p:nvSpPr>
        <p:spPr>
          <a:xfrm>
            <a:off x="5151438" y="12892088"/>
            <a:ext cx="3941762" cy="679450"/>
          </a:xfrm>
          <a:prstGeom prst="rect">
            <a:avLst/>
          </a:prstGeom>
          <a:noFill/>
          <a:ln w="9525">
            <a:noFill/>
          </a:ln>
        </p:spPr>
        <p:txBody>
          <a:bodyPr anchor="b" anchorCtr="0"/>
          <a:lstStyle/>
          <a:p>
            <a:pPr lvl="0" algn="r" eaLnBrk="1" hangingPunct="1"/>
            <a:fld id="{9A0DB2DC-4C9A-4742-B13C-FB6460FD3503}" type="slidenum">
              <a:rPr lang="en-US" altLang="zh-CN" sz="1200" dirty="0">
                <a:latin typeface="等线" panose="02010600030101010101" pitchFamily="2" charset="-122"/>
                <a:ea typeface="宋体" panose="02010600030101010101" pitchFamily="2" charset="-122"/>
              </a:rPr>
              <a:t>1</a:t>
            </a:fld>
            <a:endParaRPr lang="en-US" altLang="zh-CN" sz="1200" dirty="0">
              <a:latin typeface="等线" panose="02010600030101010101" pitchFamily="2" charset="-122"/>
              <a:ea typeface="宋体" panose="02010600030101010101" pitchFamily="2" charset="-122"/>
            </a:endParaRPr>
          </a:p>
        </p:txBody>
      </p:sp>
      <p:sp>
        <p:nvSpPr>
          <p:cNvPr id="4099" name="Rectangle 2"/>
          <p:cNvSpPr>
            <a:spLocks noGrp="1" noRot="1" noChangeAspect="1" noTextEdit="1"/>
          </p:cNvSpPr>
          <p:nvPr>
            <p:ph type="sldImg"/>
          </p:nvPr>
        </p:nvSpPr>
        <p:spPr>
          <a:ln/>
        </p:spPr>
      </p:sp>
      <p:sp>
        <p:nvSpPr>
          <p:cNvPr id="2" name="Rectangle 3"/>
          <p:cNvSpPr>
            <a:spLocks noGrp="1" noChangeArrowheads="1"/>
          </p:cNvSpPr>
          <p:nvPr>
            <p:ph type="body" idx="1"/>
          </p:nvPr>
        </p:nvSpPr>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zh-CN" sz="845"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19965" y="5302386"/>
            <a:ext cx="18359596" cy="11279752"/>
          </a:xfrm>
        </p:spPr>
        <p:txBody>
          <a:bodyPr anchor="b"/>
          <a:lstStyle>
            <a:lvl1pPr algn="ctr">
              <a:defRPr sz="14175"/>
            </a:lvl1pPr>
          </a:lstStyle>
          <a:p>
            <a:r>
              <a:rPr lang="zh-CN" altLang="en-US"/>
              <a:t>单击此处编辑母版标题样式</a:t>
            </a:r>
            <a:endParaRPr lang="en-US" dirty="0"/>
          </a:p>
        </p:txBody>
      </p:sp>
      <p:sp>
        <p:nvSpPr>
          <p:cNvPr id="3" name="Subtitle 2"/>
          <p:cNvSpPr>
            <a:spLocks noGrp="1"/>
          </p:cNvSpPr>
          <p:nvPr>
            <p:ph type="subTitle" idx="1"/>
          </p:nvPr>
        </p:nvSpPr>
        <p:spPr>
          <a:xfrm>
            <a:off x="2699941" y="17017128"/>
            <a:ext cx="16199644" cy="7822326"/>
          </a:xfrm>
        </p:spPr>
        <p:txBody>
          <a:bodyPr/>
          <a:lstStyle>
            <a:lvl1pPr marL="0" indent="0" algn="ctr">
              <a:buNone/>
              <a:defRPr sz="5670"/>
            </a:lvl1pPr>
            <a:lvl2pPr marL="1080135" indent="0" algn="ctr">
              <a:buNone/>
              <a:defRPr sz="4725"/>
            </a:lvl2pPr>
            <a:lvl3pPr marL="2160270" indent="0" algn="ctr">
              <a:buNone/>
              <a:defRPr sz="4250"/>
            </a:lvl3pPr>
            <a:lvl4pPr marL="3239770" indent="0" algn="ctr">
              <a:buNone/>
              <a:defRPr sz="3780"/>
            </a:lvl4pPr>
            <a:lvl5pPr marL="4319905" indent="0" algn="ctr">
              <a:buNone/>
              <a:defRPr sz="3780"/>
            </a:lvl5pPr>
            <a:lvl6pPr marL="5400040" indent="0" algn="ctr">
              <a:buNone/>
              <a:defRPr sz="3780"/>
            </a:lvl6pPr>
            <a:lvl7pPr marL="6480175" indent="0" algn="ctr">
              <a:buNone/>
              <a:defRPr sz="3780"/>
            </a:lvl7pPr>
            <a:lvl8pPr marL="7559675" indent="0" algn="ctr">
              <a:buNone/>
              <a:defRPr sz="3780"/>
            </a:lvl8pPr>
            <a:lvl9pPr marL="8639810" indent="0" algn="ctr">
              <a:buNone/>
              <a:defRPr sz="3780"/>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7161" y="1724962"/>
            <a:ext cx="4657398" cy="2745689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84968" y="1724962"/>
            <a:ext cx="13702199" cy="274568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73719" y="8077332"/>
            <a:ext cx="18629590" cy="13477201"/>
          </a:xfrm>
        </p:spPr>
        <p:txBody>
          <a:bodyPr anchor="b"/>
          <a:lstStyle>
            <a:lvl1pPr>
              <a:defRPr sz="14175"/>
            </a:lvl1pPr>
          </a:lstStyle>
          <a:p>
            <a:r>
              <a:rPr lang="zh-CN" altLang="en-US"/>
              <a:t>单击此处编辑母版标题样式</a:t>
            </a:r>
            <a:endParaRPr lang="en-US" dirty="0"/>
          </a:p>
        </p:txBody>
      </p:sp>
      <p:sp>
        <p:nvSpPr>
          <p:cNvPr id="3" name="Text Placeholder 2"/>
          <p:cNvSpPr>
            <a:spLocks noGrp="1"/>
          </p:cNvSpPr>
          <p:nvPr>
            <p:ph type="body" idx="1"/>
          </p:nvPr>
        </p:nvSpPr>
        <p:spPr>
          <a:xfrm>
            <a:off x="1473719" y="21682033"/>
            <a:ext cx="18629590" cy="7087342"/>
          </a:xfrm>
        </p:spPr>
        <p:txBody>
          <a:bodyPr/>
          <a:lstStyle>
            <a:lvl1pPr marL="0" indent="0">
              <a:buNone/>
              <a:defRPr sz="5670">
                <a:solidFill>
                  <a:schemeClr val="tx1"/>
                </a:solidFill>
              </a:defRPr>
            </a:lvl1pPr>
            <a:lvl2pPr marL="1080135" indent="0">
              <a:buNone/>
              <a:defRPr sz="4725">
                <a:solidFill>
                  <a:schemeClr val="tx1">
                    <a:tint val="75000"/>
                  </a:schemeClr>
                </a:solidFill>
              </a:defRPr>
            </a:lvl2pPr>
            <a:lvl3pPr marL="2160270" indent="0">
              <a:buNone/>
              <a:defRPr sz="4250">
                <a:solidFill>
                  <a:schemeClr val="tx1">
                    <a:tint val="75000"/>
                  </a:schemeClr>
                </a:solidFill>
              </a:defRPr>
            </a:lvl3pPr>
            <a:lvl4pPr marL="3239770" indent="0">
              <a:buNone/>
              <a:defRPr sz="3780">
                <a:solidFill>
                  <a:schemeClr val="tx1">
                    <a:tint val="75000"/>
                  </a:schemeClr>
                </a:solidFill>
              </a:defRPr>
            </a:lvl4pPr>
            <a:lvl5pPr marL="4319905" indent="0">
              <a:buNone/>
              <a:defRPr sz="3780">
                <a:solidFill>
                  <a:schemeClr val="tx1">
                    <a:tint val="75000"/>
                  </a:schemeClr>
                </a:solidFill>
              </a:defRPr>
            </a:lvl5pPr>
            <a:lvl6pPr marL="5400040" indent="0">
              <a:buNone/>
              <a:defRPr sz="3780">
                <a:solidFill>
                  <a:schemeClr val="tx1">
                    <a:tint val="75000"/>
                  </a:schemeClr>
                </a:solidFill>
              </a:defRPr>
            </a:lvl6pPr>
            <a:lvl7pPr marL="6480175" indent="0">
              <a:buNone/>
              <a:defRPr sz="3780">
                <a:solidFill>
                  <a:schemeClr val="tx1">
                    <a:tint val="75000"/>
                  </a:schemeClr>
                </a:solidFill>
              </a:defRPr>
            </a:lvl7pPr>
            <a:lvl8pPr marL="7559675" indent="0">
              <a:buNone/>
              <a:defRPr sz="3780">
                <a:solidFill>
                  <a:schemeClr val="tx1">
                    <a:tint val="75000"/>
                  </a:schemeClr>
                </a:solidFill>
              </a:defRPr>
            </a:lvl8pPr>
            <a:lvl9pPr marL="8639810" indent="0">
              <a:buNone/>
              <a:defRPr sz="378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84967" y="8624810"/>
            <a:ext cx="9179798" cy="20557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0934760" y="8624810"/>
            <a:ext cx="9179798" cy="20557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日期占位符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87781" y="1724969"/>
            <a:ext cx="18629590" cy="626236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87783" y="7942328"/>
            <a:ext cx="9137610" cy="3892412"/>
          </a:xfrm>
        </p:spPr>
        <p:txBody>
          <a:bodyPr anchor="b"/>
          <a:lstStyle>
            <a:lvl1pPr marL="0" indent="0">
              <a:buNone/>
              <a:defRPr sz="5670" b="1"/>
            </a:lvl1pPr>
            <a:lvl2pPr marL="1080135" indent="0">
              <a:buNone/>
              <a:defRPr sz="4725" b="1"/>
            </a:lvl2pPr>
            <a:lvl3pPr marL="2160270" indent="0">
              <a:buNone/>
              <a:defRPr sz="4250" b="1"/>
            </a:lvl3pPr>
            <a:lvl4pPr marL="3239770" indent="0">
              <a:buNone/>
              <a:defRPr sz="3780" b="1"/>
            </a:lvl4pPr>
            <a:lvl5pPr marL="4319905" indent="0">
              <a:buNone/>
              <a:defRPr sz="3780" b="1"/>
            </a:lvl5pPr>
            <a:lvl6pPr marL="5400040" indent="0">
              <a:buNone/>
              <a:defRPr sz="3780" b="1"/>
            </a:lvl6pPr>
            <a:lvl7pPr marL="6480175" indent="0">
              <a:buNone/>
              <a:defRPr sz="3780" b="1"/>
            </a:lvl7pPr>
            <a:lvl8pPr marL="7559675" indent="0">
              <a:buNone/>
              <a:defRPr sz="3780" b="1"/>
            </a:lvl8pPr>
            <a:lvl9pPr marL="8639810" indent="0">
              <a:buNone/>
              <a:defRPr sz="3780" b="1"/>
            </a:lvl9pPr>
          </a:lstStyle>
          <a:p>
            <a:pPr lvl="0"/>
            <a:r>
              <a:rPr lang="zh-CN" altLang="en-US"/>
              <a:t>单击此处编辑母版文本样式</a:t>
            </a:r>
          </a:p>
        </p:txBody>
      </p:sp>
      <p:sp>
        <p:nvSpPr>
          <p:cNvPr id="4" name="Content Placeholder 3"/>
          <p:cNvSpPr>
            <a:spLocks noGrp="1"/>
          </p:cNvSpPr>
          <p:nvPr>
            <p:ph sz="half" idx="2"/>
          </p:nvPr>
        </p:nvSpPr>
        <p:spPr>
          <a:xfrm>
            <a:off x="1487783" y="11834740"/>
            <a:ext cx="9137610" cy="174071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0934761" y="7942328"/>
            <a:ext cx="9182611" cy="3892412"/>
          </a:xfrm>
        </p:spPr>
        <p:txBody>
          <a:bodyPr anchor="b"/>
          <a:lstStyle>
            <a:lvl1pPr marL="0" indent="0">
              <a:buNone/>
              <a:defRPr sz="5670" b="1"/>
            </a:lvl1pPr>
            <a:lvl2pPr marL="1080135" indent="0">
              <a:buNone/>
              <a:defRPr sz="4725" b="1"/>
            </a:lvl2pPr>
            <a:lvl3pPr marL="2160270" indent="0">
              <a:buNone/>
              <a:defRPr sz="4250" b="1"/>
            </a:lvl3pPr>
            <a:lvl4pPr marL="3239770" indent="0">
              <a:buNone/>
              <a:defRPr sz="3780" b="1"/>
            </a:lvl4pPr>
            <a:lvl5pPr marL="4319905" indent="0">
              <a:buNone/>
              <a:defRPr sz="3780" b="1"/>
            </a:lvl5pPr>
            <a:lvl6pPr marL="5400040" indent="0">
              <a:buNone/>
              <a:defRPr sz="3780" b="1"/>
            </a:lvl6pPr>
            <a:lvl7pPr marL="6480175" indent="0">
              <a:buNone/>
              <a:defRPr sz="3780" b="1"/>
            </a:lvl7pPr>
            <a:lvl8pPr marL="7559675" indent="0">
              <a:buNone/>
              <a:defRPr sz="3780" b="1"/>
            </a:lvl8pPr>
            <a:lvl9pPr marL="8639810" indent="0">
              <a:buNone/>
              <a:defRPr sz="3780" b="1"/>
            </a:lvl9pPr>
          </a:lstStyle>
          <a:p>
            <a:pPr lvl="0"/>
            <a:r>
              <a:rPr lang="zh-CN" altLang="en-US"/>
              <a:t>单击此处编辑母版文本样式</a:t>
            </a:r>
          </a:p>
        </p:txBody>
      </p:sp>
      <p:sp>
        <p:nvSpPr>
          <p:cNvPr id="6" name="Content Placeholder 5"/>
          <p:cNvSpPr>
            <a:spLocks noGrp="1"/>
          </p:cNvSpPr>
          <p:nvPr>
            <p:ph sz="quarter" idx="4"/>
          </p:nvPr>
        </p:nvSpPr>
        <p:spPr>
          <a:xfrm>
            <a:off x="10934761" y="11834740"/>
            <a:ext cx="9182611" cy="174071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日期占位符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日期占位符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7781" y="2159952"/>
            <a:ext cx="6966409" cy="7559834"/>
          </a:xfrm>
        </p:spPr>
        <p:txBody>
          <a:bodyPr anchor="b"/>
          <a:lstStyle>
            <a:lvl1pPr>
              <a:defRPr sz="7560"/>
            </a:lvl1pPr>
          </a:lstStyle>
          <a:p>
            <a:r>
              <a:rPr lang="zh-CN" altLang="en-US"/>
              <a:t>单击此处编辑母版标题样式</a:t>
            </a:r>
            <a:endParaRPr lang="en-US" dirty="0"/>
          </a:p>
        </p:txBody>
      </p:sp>
      <p:sp>
        <p:nvSpPr>
          <p:cNvPr id="3" name="Content Placeholder 2"/>
          <p:cNvSpPr>
            <a:spLocks noGrp="1"/>
          </p:cNvSpPr>
          <p:nvPr>
            <p:ph idx="1"/>
          </p:nvPr>
        </p:nvSpPr>
        <p:spPr>
          <a:xfrm>
            <a:off x="9182611" y="4664905"/>
            <a:ext cx="10934760" cy="23024494"/>
          </a:xfrm>
        </p:spPr>
        <p:txBody>
          <a:bodyPr/>
          <a:lstStyle>
            <a:lvl1pPr>
              <a:defRPr sz="7560"/>
            </a:lvl1pPr>
            <a:lvl2pPr>
              <a:defRPr sz="6615"/>
            </a:lvl2pPr>
            <a:lvl3pPr>
              <a:defRPr sz="5670"/>
            </a:lvl3pPr>
            <a:lvl4pPr>
              <a:defRPr sz="4725"/>
            </a:lvl4pPr>
            <a:lvl5pPr>
              <a:defRPr sz="4725"/>
            </a:lvl5pPr>
            <a:lvl6pPr>
              <a:defRPr sz="4725"/>
            </a:lvl6pPr>
            <a:lvl7pPr>
              <a:defRPr sz="4725"/>
            </a:lvl7pPr>
            <a:lvl8pPr>
              <a:defRPr sz="4725"/>
            </a:lvl8pPr>
            <a:lvl9pPr>
              <a:defRPr sz="472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87781" y="9719786"/>
            <a:ext cx="6966409" cy="18007107"/>
          </a:xfrm>
        </p:spPr>
        <p:txBody>
          <a:bodyPr/>
          <a:lstStyle>
            <a:lvl1pPr marL="0" indent="0">
              <a:buNone/>
              <a:defRPr sz="3780"/>
            </a:lvl1pPr>
            <a:lvl2pPr marL="1080135" indent="0">
              <a:buNone/>
              <a:defRPr sz="3305"/>
            </a:lvl2pPr>
            <a:lvl3pPr marL="2160270" indent="0">
              <a:buNone/>
              <a:defRPr sz="2835"/>
            </a:lvl3pPr>
            <a:lvl4pPr marL="3239770" indent="0">
              <a:buNone/>
              <a:defRPr sz="2360"/>
            </a:lvl4pPr>
            <a:lvl5pPr marL="4319905" indent="0">
              <a:buNone/>
              <a:defRPr sz="2360"/>
            </a:lvl5pPr>
            <a:lvl6pPr marL="5400040" indent="0">
              <a:buNone/>
              <a:defRPr sz="2360"/>
            </a:lvl6pPr>
            <a:lvl7pPr marL="6480175" indent="0">
              <a:buNone/>
              <a:defRPr sz="2360"/>
            </a:lvl7pPr>
            <a:lvl8pPr marL="7559675" indent="0">
              <a:buNone/>
              <a:defRPr sz="2360"/>
            </a:lvl8pPr>
            <a:lvl9pPr marL="8639810" indent="0">
              <a:buNone/>
              <a:defRPr sz="23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7781" y="2159952"/>
            <a:ext cx="6966409" cy="7559834"/>
          </a:xfrm>
        </p:spPr>
        <p:txBody>
          <a:bodyPr anchor="b"/>
          <a:lstStyle>
            <a:lvl1pPr>
              <a:defRPr sz="756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82611" y="4664905"/>
            <a:ext cx="10934760" cy="23024494"/>
          </a:xfrm>
        </p:spPr>
        <p:txBody>
          <a:bodyPr vert="horz" wrap="square" lIns="91440" tIns="45720" rIns="91440" bIns="45720" numCol="1" rtlCol="0" anchor="t" anchorCtr="0" compatLnSpc="1">
            <a:normAutofit/>
          </a:bodyPr>
          <a:lstStyle>
            <a:lvl1pPr marL="0" indent="0">
              <a:buNone/>
              <a:defRPr sz="7560"/>
            </a:lvl1pPr>
            <a:lvl2pPr marL="1080135" indent="0">
              <a:buNone/>
              <a:defRPr sz="6615"/>
            </a:lvl2pPr>
            <a:lvl3pPr marL="2160270" indent="0">
              <a:buNone/>
              <a:defRPr sz="5670"/>
            </a:lvl3pPr>
            <a:lvl4pPr marL="3239770" indent="0">
              <a:buNone/>
              <a:defRPr sz="4725"/>
            </a:lvl4pPr>
            <a:lvl5pPr marL="4319905" indent="0">
              <a:buNone/>
              <a:defRPr sz="4725"/>
            </a:lvl5pPr>
            <a:lvl6pPr marL="5400040" indent="0">
              <a:buNone/>
              <a:defRPr sz="4725"/>
            </a:lvl6pPr>
            <a:lvl7pPr marL="6480175" indent="0">
              <a:buNone/>
              <a:defRPr sz="4725"/>
            </a:lvl7pPr>
            <a:lvl8pPr marL="7559675" indent="0">
              <a:buNone/>
              <a:defRPr sz="4725"/>
            </a:lvl8pPr>
            <a:lvl9pPr marL="8639810" indent="0">
              <a:buNone/>
              <a:defRPr sz="4725"/>
            </a:lvl9pPr>
          </a:lstStyle>
          <a:p>
            <a:pPr marL="0" marR="0" lvl="0" indent="0" algn="l" defTabSz="2159000" rtl="0" eaLnBrk="0" fontAlgn="base" latinLnBrk="0" hangingPunct="0">
              <a:lnSpc>
                <a:spcPct val="90000"/>
              </a:lnSpc>
              <a:spcBef>
                <a:spcPts val="2365"/>
              </a:spcBef>
              <a:spcAft>
                <a:spcPct val="0"/>
              </a:spcAft>
              <a:buClrTx/>
              <a:buSzTx/>
              <a:buFont typeface="Arial" panose="020B0604020202020204" pitchFamily="34" charset="0"/>
              <a:buNone/>
              <a:defRPr/>
            </a:pPr>
            <a:r>
              <a:rPr kumimoji="0" lang="zh-CN" altLang="en-US" sz="756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756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487781" y="9719786"/>
            <a:ext cx="6966409" cy="18007107"/>
          </a:xfrm>
        </p:spPr>
        <p:txBody>
          <a:bodyPr/>
          <a:lstStyle>
            <a:lvl1pPr marL="0" indent="0">
              <a:buNone/>
              <a:defRPr sz="3780"/>
            </a:lvl1pPr>
            <a:lvl2pPr marL="1080135" indent="0">
              <a:buNone/>
              <a:defRPr sz="3305"/>
            </a:lvl2pPr>
            <a:lvl3pPr marL="2160270" indent="0">
              <a:buNone/>
              <a:defRPr sz="2835"/>
            </a:lvl3pPr>
            <a:lvl4pPr marL="3239770" indent="0">
              <a:buNone/>
              <a:defRPr sz="2360"/>
            </a:lvl4pPr>
            <a:lvl5pPr marL="4319905" indent="0">
              <a:buNone/>
              <a:defRPr sz="2360"/>
            </a:lvl5pPr>
            <a:lvl6pPr marL="5400040" indent="0">
              <a:buNone/>
              <a:defRPr sz="2360"/>
            </a:lvl6pPr>
            <a:lvl7pPr marL="6480175" indent="0">
              <a:buNone/>
              <a:defRPr sz="2360"/>
            </a:lvl7pPr>
            <a:lvl8pPr marL="7559675" indent="0">
              <a:buNone/>
              <a:defRPr sz="2360"/>
            </a:lvl8pPr>
            <a:lvl9pPr marL="8639810" indent="0">
              <a:buNone/>
              <a:defRPr sz="23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1484313" y="1725613"/>
            <a:ext cx="18630900" cy="6261100"/>
          </a:xfrm>
          <a:prstGeom prst="rect">
            <a:avLst/>
          </a:prstGeom>
          <a:noFill/>
          <a:ln w="9525">
            <a:noFill/>
          </a:ln>
        </p:spPr>
        <p:txBody>
          <a:bodyPr anchor="ctr" anchorCtr="0"/>
          <a:lstStyle/>
          <a:p>
            <a:pPr lvl="0"/>
            <a:r>
              <a:rPr lang="zh-CN" altLang="en-US" dirty="0"/>
              <a:t>单击此处编辑母版标题样式</a:t>
            </a:r>
          </a:p>
        </p:txBody>
      </p:sp>
      <p:sp>
        <p:nvSpPr>
          <p:cNvPr id="1027" name="Text Placeholder 2"/>
          <p:cNvSpPr>
            <a:spLocks noGrp="1"/>
          </p:cNvSpPr>
          <p:nvPr>
            <p:ph type="body" idx="1"/>
          </p:nvPr>
        </p:nvSpPr>
        <p:spPr>
          <a:xfrm>
            <a:off x="1484313" y="8624888"/>
            <a:ext cx="18630900" cy="20556537"/>
          </a:xfrm>
          <a:prstGeom prst="rect">
            <a:avLst/>
          </a:prstGeom>
          <a:noFill/>
          <a:ln w="9525">
            <a:noFill/>
          </a:ln>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Date Placeholder 3"/>
          <p:cNvSpPr>
            <a:spLocks noGrp="1"/>
          </p:cNvSpPr>
          <p:nvPr>
            <p:ph type="dt" sz="half" idx="2"/>
          </p:nvPr>
        </p:nvSpPr>
        <p:spPr>
          <a:xfrm>
            <a:off x="1484313" y="30029150"/>
            <a:ext cx="4860925" cy="1725613"/>
          </a:xfrm>
          <a:prstGeom prst="rect">
            <a:avLst/>
          </a:prstGeom>
        </p:spPr>
        <p:txBody>
          <a:bodyPr vert="horz" lIns="91440" tIns="45720" rIns="91440" bIns="45720" rtlCol="0" anchor="ctr"/>
          <a:lstStyle>
            <a:lvl1pPr algn="l" eaLnBrk="1" fontAlgn="auto" hangingPunct="1">
              <a:spcBef>
                <a:spcPts val="0"/>
              </a:spcBef>
              <a:spcAft>
                <a:spcPts val="0"/>
              </a:spcAft>
              <a:defRPr sz="2835">
                <a:solidFill>
                  <a:schemeClr val="tx1">
                    <a:tint val="75000"/>
                  </a:schemeClr>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7154863" y="30029150"/>
            <a:ext cx="7289800" cy="1725613"/>
          </a:xfrm>
          <a:prstGeom prst="rect">
            <a:avLst/>
          </a:prstGeom>
        </p:spPr>
        <p:txBody>
          <a:bodyPr vert="horz" lIns="91440" tIns="45720" rIns="91440" bIns="45720" rtlCol="0" anchor="ctr"/>
          <a:lstStyle>
            <a:lvl1pPr algn="ctr" eaLnBrk="1" fontAlgn="auto" hangingPunct="1">
              <a:spcBef>
                <a:spcPts val="0"/>
              </a:spcBef>
              <a:spcAft>
                <a:spcPts val="0"/>
              </a:spcAft>
              <a:defRPr sz="2835">
                <a:solidFill>
                  <a:schemeClr val="tx1">
                    <a:tint val="75000"/>
                  </a:schemeClr>
                </a:solidFill>
                <a:latin typeface="+mn-lt"/>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35"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15254288" y="30029150"/>
            <a:ext cx="4860925" cy="1725613"/>
          </a:xfrm>
          <a:prstGeom prst="rect">
            <a:avLst/>
          </a:prstGeom>
        </p:spPr>
        <p:txBody>
          <a:bodyPr vert="horz" lIns="91440" tIns="45720" rIns="91440" bIns="45720" rtlCol="0" anchor="ctr"/>
          <a:lstStyle>
            <a:lvl1pPr algn="r">
              <a:defRPr sz="2800">
                <a:solidFill>
                  <a:srgbClr val="898989"/>
                </a:solidFill>
                <a:ea typeface="等线" panose="02010600030101010101" pitchFamily="2" charset="-122"/>
              </a:defRPr>
            </a:lvl1pPr>
          </a:lstStyle>
          <a:p>
            <a:pPr lvl="0"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2159000" rtl="0" eaLnBrk="0" fontAlgn="base" hangingPunct="0">
        <a:lnSpc>
          <a:spcPct val="90000"/>
        </a:lnSpc>
        <a:spcBef>
          <a:spcPct val="0"/>
        </a:spcBef>
        <a:spcAft>
          <a:spcPct val="0"/>
        </a:spcAft>
        <a:defRPr sz="10300" kern="1200">
          <a:solidFill>
            <a:schemeClr val="tx1"/>
          </a:solidFill>
          <a:latin typeface="+mj-lt"/>
          <a:ea typeface="+mj-ea"/>
          <a:cs typeface="+mj-cs"/>
        </a:defRPr>
      </a:lvl1pPr>
      <a:lvl2pPr algn="l" defTabSz="2159000" rtl="0" eaLnBrk="0" fontAlgn="base" hangingPunct="0">
        <a:lnSpc>
          <a:spcPct val="90000"/>
        </a:lnSpc>
        <a:spcBef>
          <a:spcPct val="0"/>
        </a:spcBef>
        <a:spcAft>
          <a:spcPct val="0"/>
        </a:spcAft>
        <a:defRPr sz="10300">
          <a:solidFill>
            <a:schemeClr val="tx1"/>
          </a:solidFill>
          <a:latin typeface="Calibri Light" panose="020F0302020204030204" pitchFamily="34" charset="0"/>
        </a:defRPr>
      </a:lvl2pPr>
      <a:lvl3pPr algn="l" defTabSz="2159000" rtl="0" eaLnBrk="0" fontAlgn="base" hangingPunct="0">
        <a:lnSpc>
          <a:spcPct val="90000"/>
        </a:lnSpc>
        <a:spcBef>
          <a:spcPct val="0"/>
        </a:spcBef>
        <a:spcAft>
          <a:spcPct val="0"/>
        </a:spcAft>
        <a:defRPr sz="10300">
          <a:solidFill>
            <a:schemeClr val="tx1"/>
          </a:solidFill>
          <a:latin typeface="Calibri Light" panose="020F0302020204030204" pitchFamily="34" charset="0"/>
        </a:defRPr>
      </a:lvl3pPr>
      <a:lvl4pPr algn="l" defTabSz="2159000" rtl="0" eaLnBrk="0" fontAlgn="base" hangingPunct="0">
        <a:lnSpc>
          <a:spcPct val="90000"/>
        </a:lnSpc>
        <a:spcBef>
          <a:spcPct val="0"/>
        </a:spcBef>
        <a:spcAft>
          <a:spcPct val="0"/>
        </a:spcAft>
        <a:defRPr sz="10300">
          <a:solidFill>
            <a:schemeClr val="tx1"/>
          </a:solidFill>
          <a:latin typeface="Calibri Light" panose="020F0302020204030204" pitchFamily="34" charset="0"/>
        </a:defRPr>
      </a:lvl4pPr>
      <a:lvl5pPr algn="l" defTabSz="2159000" rtl="0" eaLnBrk="0" fontAlgn="base" hangingPunct="0">
        <a:lnSpc>
          <a:spcPct val="90000"/>
        </a:lnSpc>
        <a:spcBef>
          <a:spcPct val="0"/>
        </a:spcBef>
        <a:spcAft>
          <a:spcPct val="0"/>
        </a:spcAft>
        <a:defRPr sz="10300">
          <a:solidFill>
            <a:schemeClr val="tx1"/>
          </a:solidFill>
          <a:latin typeface="Calibri Light" panose="020F0302020204030204" pitchFamily="34" charset="0"/>
        </a:defRPr>
      </a:lvl5pPr>
      <a:lvl6pPr marL="457200" algn="l" defTabSz="2159000" rtl="0" fontAlgn="base">
        <a:lnSpc>
          <a:spcPct val="90000"/>
        </a:lnSpc>
        <a:spcBef>
          <a:spcPct val="0"/>
        </a:spcBef>
        <a:spcAft>
          <a:spcPct val="0"/>
        </a:spcAft>
        <a:defRPr sz="10300">
          <a:solidFill>
            <a:schemeClr val="tx1"/>
          </a:solidFill>
          <a:latin typeface="Calibri Light" panose="020F0302020204030204" pitchFamily="34" charset="0"/>
        </a:defRPr>
      </a:lvl6pPr>
      <a:lvl7pPr marL="914400" algn="l" defTabSz="2159000" rtl="0" fontAlgn="base">
        <a:lnSpc>
          <a:spcPct val="90000"/>
        </a:lnSpc>
        <a:spcBef>
          <a:spcPct val="0"/>
        </a:spcBef>
        <a:spcAft>
          <a:spcPct val="0"/>
        </a:spcAft>
        <a:defRPr sz="10300">
          <a:solidFill>
            <a:schemeClr val="tx1"/>
          </a:solidFill>
          <a:latin typeface="Calibri Light" panose="020F0302020204030204" pitchFamily="34" charset="0"/>
        </a:defRPr>
      </a:lvl7pPr>
      <a:lvl8pPr marL="1371600" algn="l" defTabSz="2159000" rtl="0" fontAlgn="base">
        <a:lnSpc>
          <a:spcPct val="90000"/>
        </a:lnSpc>
        <a:spcBef>
          <a:spcPct val="0"/>
        </a:spcBef>
        <a:spcAft>
          <a:spcPct val="0"/>
        </a:spcAft>
        <a:defRPr sz="10300">
          <a:solidFill>
            <a:schemeClr val="tx1"/>
          </a:solidFill>
          <a:latin typeface="Calibri Light" panose="020F0302020204030204" pitchFamily="34" charset="0"/>
        </a:defRPr>
      </a:lvl8pPr>
      <a:lvl9pPr marL="1828800" algn="l" defTabSz="2159000" rtl="0" fontAlgn="base">
        <a:lnSpc>
          <a:spcPct val="90000"/>
        </a:lnSpc>
        <a:spcBef>
          <a:spcPct val="0"/>
        </a:spcBef>
        <a:spcAft>
          <a:spcPct val="0"/>
        </a:spcAft>
        <a:defRPr sz="10300">
          <a:solidFill>
            <a:schemeClr val="tx1"/>
          </a:solidFill>
          <a:latin typeface="Calibri Light" panose="020F0302020204030204" pitchFamily="34" charset="0"/>
        </a:defRPr>
      </a:lvl9pPr>
    </p:titleStyle>
    <p:bodyStyle>
      <a:lvl1pPr marL="539750" indent="-539750" algn="l" defTabSz="2159000" rtl="0" eaLnBrk="0" fontAlgn="base" hangingPunct="0">
        <a:lnSpc>
          <a:spcPct val="90000"/>
        </a:lnSpc>
        <a:spcBef>
          <a:spcPts val="2365"/>
        </a:spcBef>
        <a:spcAft>
          <a:spcPct val="0"/>
        </a:spcAft>
        <a:buFont typeface="Arial" panose="020B0604020202020204" pitchFamily="34" charset="0"/>
        <a:buChar char="•"/>
        <a:defRPr sz="6600" kern="1200">
          <a:solidFill>
            <a:schemeClr val="tx1"/>
          </a:solidFill>
          <a:latin typeface="+mn-lt"/>
          <a:ea typeface="+mn-ea"/>
          <a:cs typeface="+mn-cs"/>
        </a:defRPr>
      </a:lvl1pPr>
      <a:lvl2pPr marL="1619250" indent="-539750" algn="l" defTabSz="2159000" rtl="0" eaLnBrk="0" fontAlgn="base" hangingPunct="0">
        <a:lnSpc>
          <a:spcPct val="90000"/>
        </a:lnSpc>
        <a:spcBef>
          <a:spcPts val="1175"/>
        </a:spcBef>
        <a:spcAft>
          <a:spcPct val="0"/>
        </a:spcAft>
        <a:buFont typeface="Arial" panose="020B0604020202020204" pitchFamily="34" charset="0"/>
        <a:buChar char="•"/>
        <a:defRPr sz="5600" kern="1200">
          <a:solidFill>
            <a:schemeClr val="tx1"/>
          </a:solidFill>
          <a:latin typeface="+mn-lt"/>
          <a:ea typeface="+mn-ea"/>
          <a:cs typeface="+mn-cs"/>
        </a:defRPr>
      </a:lvl2pPr>
      <a:lvl3pPr marL="2698750" indent="-539750" algn="l" defTabSz="2159000" rtl="0" eaLnBrk="0" fontAlgn="base" hangingPunct="0">
        <a:lnSpc>
          <a:spcPct val="90000"/>
        </a:lnSpc>
        <a:spcBef>
          <a:spcPts val="1175"/>
        </a:spcBef>
        <a:spcAft>
          <a:spcPct val="0"/>
        </a:spcAft>
        <a:buFont typeface="Arial" panose="020B0604020202020204" pitchFamily="34" charset="0"/>
        <a:buChar char="•"/>
        <a:defRPr sz="4700" kern="1200">
          <a:solidFill>
            <a:schemeClr val="tx1"/>
          </a:solidFill>
          <a:latin typeface="+mn-lt"/>
          <a:ea typeface="+mn-ea"/>
          <a:cs typeface="+mn-cs"/>
        </a:defRPr>
      </a:lvl3pPr>
      <a:lvl4pPr marL="3780155" indent="-539750" algn="l" defTabSz="2159000" rtl="0" eaLnBrk="0" fontAlgn="base" hangingPunct="0">
        <a:lnSpc>
          <a:spcPct val="90000"/>
        </a:lnSpc>
        <a:spcBef>
          <a:spcPts val="1175"/>
        </a:spcBef>
        <a:spcAft>
          <a:spcPct val="0"/>
        </a:spcAft>
        <a:buFont typeface="Arial" panose="020B0604020202020204" pitchFamily="34" charset="0"/>
        <a:buChar char="•"/>
        <a:defRPr sz="4200" kern="1200">
          <a:solidFill>
            <a:schemeClr val="tx1"/>
          </a:solidFill>
          <a:latin typeface="+mn-lt"/>
          <a:ea typeface="+mn-ea"/>
          <a:cs typeface="+mn-cs"/>
        </a:defRPr>
      </a:lvl4pPr>
      <a:lvl5pPr marL="4859655" indent="-539750" algn="l" defTabSz="2159000" rtl="0" eaLnBrk="0" fontAlgn="base" hangingPunct="0">
        <a:lnSpc>
          <a:spcPct val="90000"/>
        </a:lnSpc>
        <a:spcBef>
          <a:spcPts val="1175"/>
        </a:spcBef>
        <a:spcAft>
          <a:spcPct val="0"/>
        </a:spcAft>
        <a:buFont typeface="Arial" panose="020B0604020202020204" pitchFamily="34" charset="0"/>
        <a:buChar char="•"/>
        <a:defRPr sz="4200" kern="1200">
          <a:solidFill>
            <a:schemeClr val="tx1"/>
          </a:solidFill>
          <a:latin typeface="+mn-lt"/>
          <a:ea typeface="+mn-ea"/>
          <a:cs typeface="+mn-cs"/>
        </a:defRPr>
      </a:lvl5pPr>
      <a:lvl6pPr marL="5939790" indent="-539750" algn="l" defTabSz="2160270" rtl="0" eaLnBrk="1" latinLnBrk="0" hangingPunct="1">
        <a:lnSpc>
          <a:spcPct val="90000"/>
        </a:lnSpc>
        <a:spcBef>
          <a:spcPts val="1180"/>
        </a:spcBef>
        <a:buFont typeface="Arial" panose="020B0604020202020204" pitchFamily="34" charset="0"/>
        <a:buChar char="•"/>
        <a:defRPr sz="4250" kern="1200">
          <a:solidFill>
            <a:schemeClr val="tx1"/>
          </a:solidFill>
          <a:latin typeface="+mn-lt"/>
          <a:ea typeface="+mn-ea"/>
          <a:cs typeface="+mn-cs"/>
        </a:defRPr>
      </a:lvl6pPr>
      <a:lvl7pPr marL="7019925" indent="-539750" algn="l" defTabSz="2160270" rtl="0" eaLnBrk="1" latinLnBrk="0" hangingPunct="1">
        <a:lnSpc>
          <a:spcPct val="90000"/>
        </a:lnSpc>
        <a:spcBef>
          <a:spcPts val="1180"/>
        </a:spcBef>
        <a:buFont typeface="Arial" panose="020B0604020202020204" pitchFamily="34" charset="0"/>
        <a:buChar char="•"/>
        <a:defRPr sz="4250" kern="1200">
          <a:solidFill>
            <a:schemeClr val="tx1"/>
          </a:solidFill>
          <a:latin typeface="+mn-lt"/>
          <a:ea typeface="+mn-ea"/>
          <a:cs typeface="+mn-cs"/>
        </a:defRPr>
      </a:lvl7pPr>
      <a:lvl8pPr marL="8100060" indent="-539750" algn="l" defTabSz="2160270" rtl="0" eaLnBrk="1" latinLnBrk="0" hangingPunct="1">
        <a:lnSpc>
          <a:spcPct val="90000"/>
        </a:lnSpc>
        <a:spcBef>
          <a:spcPts val="1180"/>
        </a:spcBef>
        <a:buFont typeface="Arial" panose="020B0604020202020204" pitchFamily="34" charset="0"/>
        <a:buChar char="•"/>
        <a:defRPr sz="4250" kern="1200">
          <a:solidFill>
            <a:schemeClr val="tx1"/>
          </a:solidFill>
          <a:latin typeface="+mn-lt"/>
          <a:ea typeface="+mn-ea"/>
          <a:cs typeface="+mn-cs"/>
        </a:defRPr>
      </a:lvl8pPr>
      <a:lvl9pPr marL="9180195" indent="-539750" algn="l" defTabSz="2160270" rtl="0" eaLnBrk="1" latinLnBrk="0" hangingPunct="1">
        <a:lnSpc>
          <a:spcPct val="90000"/>
        </a:lnSpc>
        <a:spcBef>
          <a:spcPts val="1180"/>
        </a:spcBef>
        <a:buFont typeface="Arial" panose="020B0604020202020204" pitchFamily="34" charset="0"/>
        <a:buChar char="•"/>
        <a:defRPr sz="4250" kern="1200">
          <a:solidFill>
            <a:schemeClr val="tx1"/>
          </a:solidFill>
          <a:latin typeface="+mn-lt"/>
          <a:ea typeface="+mn-ea"/>
          <a:cs typeface="+mn-cs"/>
        </a:defRPr>
      </a:lvl9pPr>
    </p:bodyStyle>
    <p:otherStyle>
      <a:defPPr>
        <a:defRPr lang="en-US"/>
      </a:defPPr>
      <a:lvl1pPr marL="0" algn="l" defTabSz="2160270" rtl="0" eaLnBrk="1" latinLnBrk="0" hangingPunct="1">
        <a:defRPr sz="4250" kern="1200">
          <a:solidFill>
            <a:schemeClr val="tx1"/>
          </a:solidFill>
          <a:latin typeface="+mn-lt"/>
          <a:ea typeface="+mn-ea"/>
          <a:cs typeface="+mn-cs"/>
        </a:defRPr>
      </a:lvl1pPr>
      <a:lvl2pPr marL="1080135" algn="l" defTabSz="2160270" rtl="0" eaLnBrk="1" latinLnBrk="0" hangingPunct="1">
        <a:defRPr sz="4250" kern="1200">
          <a:solidFill>
            <a:schemeClr val="tx1"/>
          </a:solidFill>
          <a:latin typeface="+mn-lt"/>
          <a:ea typeface="+mn-ea"/>
          <a:cs typeface="+mn-cs"/>
        </a:defRPr>
      </a:lvl2pPr>
      <a:lvl3pPr marL="2160270" algn="l" defTabSz="2160270" rtl="0" eaLnBrk="1" latinLnBrk="0" hangingPunct="1">
        <a:defRPr sz="4250" kern="1200">
          <a:solidFill>
            <a:schemeClr val="tx1"/>
          </a:solidFill>
          <a:latin typeface="+mn-lt"/>
          <a:ea typeface="+mn-ea"/>
          <a:cs typeface="+mn-cs"/>
        </a:defRPr>
      </a:lvl3pPr>
      <a:lvl4pPr marL="3239770" algn="l" defTabSz="2160270" rtl="0" eaLnBrk="1" latinLnBrk="0" hangingPunct="1">
        <a:defRPr sz="4250" kern="1200">
          <a:solidFill>
            <a:schemeClr val="tx1"/>
          </a:solidFill>
          <a:latin typeface="+mn-lt"/>
          <a:ea typeface="+mn-ea"/>
          <a:cs typeface="+mn-cs"/>
        </a:defRPr>
      </a:lvl4pPr>
      <a:lvl5pPr marL="4319905" algn="l" defTabSz="2160270" rtl="0" eaLnBrk="1" latinLnBrk="0" hangingPunct="1">
        <a:defRPr sz="4250" kern="1200">
          <a:solidFill>
            <a:schemeClr val="tx1"/>
          </a:solidFill>
          <a:latin typeface="+mn-lt"/>
          <a:ea typeface="+mn-ea"/>
          <a:cs typeface="+mn-cs"/>
        </a:defRPr>
      </a:lvl5pPr>
      <a:lvl6pPr marL="5400040" algn="l" defTabSz="2160270" rtl="0" eaLnBrk="1" latinLnBrk="0" hangingPunct="1">
        <a:defRPr sz="4250" kern="1200">
          <a:solidFill>
            <a:schemeClr val="tx1"/>
          </a:solidFill>
          <a:latin typeface="+mn-lt"/>
          <a:ea typeface="+mn-ea"/>
          <a:cs typeface="+mn-cs"/>
        </a:defRPr>
      </a:lvl6pPr>
      <a:lvl7pPr marL="6480175" algn="l" defTabSz="2160270" rtl="0" eaLnBrk="1" latinLnBrk="0" hangingPunct="1">
        <a:defRPr sz="4250" kern="1200">
          <a:solidFill>
            <a:schemeClr val="tx1"/>
          </a:solidFill>
          <a:latin typeface="+mn-lt"/>
          <a:ea typeface="+mn-ea"/>
          <a:cs typeface="+mn-cs"/>
        </a:defRPr>
      </a:lvl7pPr>
      <a:lvl8pPr marL="7559675" algn="l" defTabSz="2160270" rtl="0" eaLnBrk="1" latinLnBrk="0" hangingPunct="1">
        <a:defRPr sz="4250" kern="1200">
          <a:solidFill>
            <a:schemeClr val="tx1"/>
          </a:solidFill>
          <a:latin typeface="+mn-lt"/>
          <a:ea typeface="+mn-ea"/>
          <a:cs typeface="+mn-cs"/>
        </a:defRPr>
      </a:lvl8pPr>
      <a:lvl9pPr marL="8639810" algn="l" defTabSz="2160270" rtl="0" eaLnBrk="1" latinLnBrk="0" hangingPunct="1">
        <a:defRPr sz="4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AE3F3"/>
            </a:gs>
            <a:gs pos="100000">
              <a:srgbClr val="DEEBF7"/>
            </a:gs>
          </a:gsLst>
          <a:lin ang="5400000" scaled="1"/>
          <a:tileRect/>
        </a:gradFill>
        <a:effectLst/>
      </p:bgPr>
    </p:bg>
    <p:spTree>
      <p:nvGrpSpPr>
        <p:cNvPr id="1" name=""/>
        <p:cNvGrpSpPr/>
        <p:nvPr/>
      </p:nvGrpSpPr>
      <p:grpSpPr>
        <a:xfrm>
          <a:off x="0" y="0"/>
          <a:ext cx="0" cy="0"/>
          <a:chOff x="0" y="0"/>
          <a:chExt cx="0" cy="0"/>
        </a:xfrm>
      </p:grpSpPr>
      <p:pic>
        <p:nvPicPr>
          <p:cNvPr id="3074" name="图片 15"/>
          <p:cNvPicPr>
            <a:picLocks noChangeAspect="1"/>
          </p:cNvPicPr>
          <p:nvPr/>
        </p:nvPicPr>
        <p:blipFill>
          <a:blip r:embed="rId3">
            <a:alphaModFix amt="20000"/>
          </a:blip>
          <a:srcRect l="5614" t="29630" r="5148" b="28976"/>
          <a:stretch>
            <a:fillRect/>
          </a:stretch>
        </p:blipFill>
        <p:spPr>
          <a:xfrm>
            <a:off x="1812925" y="17626013"/>
            <a:ext cx="18146713" cy="8426450"/>
          </a:xfrm>
          <a:prstGeom prst="rect">
            <a:avLst/>
          </a:prstGeom>
          <a:noFill/>
          <a:ln w="9525">
            <a:noFill/>
          </a:ln>
        </p:spPr>
      </p:pic>
      <p:sp>
        <p:nvSpPr>
          <p:cNvPr id="4" name="平行四边形 3"/>
          <p:cNvSpPr/>
          <p:nvPr/>
        </p:nvSpPr>
        <p:spPr bwMode="auto">
          <a:xfrm>
            <a:off x="4551363" y="-31750"/>
            <a:ext cx="15708313" cy="3308350"/>
          </a:xfrm>
          <a:prstGeom prst="parallelogram">
            <a:avLst/>
          </a:prstGeom>
          <a:solidFill>
            <a:schemeClr val="accent5">
              <a:lumMod val="60000"/>
              <a:lumOff val="40000"/>
              <a:alpha val="80000"/>
            </a:schemeClr>
          </a:solidFill>
          <a:ln w="9525" cap="flat" cmpd="sng" algn="ctr">
            <a:solidFill>
              <a:schemeClr val="accent5">
                <a:lumMod val="20000"/>
                <a:lumOff val="80000"/>
              </a:schemeClr>
            </a:solidFill>
            <a:prstDash val="solid"/>
            <a:round/>
            <a:headEnd type="none" w="med" len="med"/>
            <a:tailEnd type="none" w="med" len="med"/>
          </a:ln>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sp>
        <p:nvSpPr>
          <p:cNvPr id="3075" name="Rectangle 51"/>
          <p:cNvSpPr>
            <a:spLocks noChangeArrowheads="1"/>
          </p:cNvSpPr>
          <p:nvPr/>
        </p:nvSpPr>
        <p:spPr bwMode="auto">
          <a:xfrm>
            <a:off x="5999163" y="398463"/>
            <a:ext cx="12250738" cy="1247775"/>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zh-CN" altLang="en-US" sz="72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生物降解材料：聚乳酸 </a:t>
            </a:r>
            <a:endParaRPr kumimoji="0" lang="en-US" altLang="zh-CN" sz="72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endParaRPr>
          </a:p>
        </p:txBody>
      </p:sp>
      <p:sp>
        <p:nvSpPr>
          <p:cNvPr id="3077" name="Rectangle 64"/>
          <p:cNvSpPr/>
          <p:nvPr/>
        </p:nvSpPr>
        <p:spPr>
          <a:xfrm>
            <a:off x="22610763" y="34009013"/>
            <a:ext cx="16002000" cy="969962"/>
          </a:xfrm>
          <a:prstGeom prst="rect">
            <a:avLst/>
          </a:prstGeom>
          <a:noFill/>
          <a:ln w="9525">
            <a:noFill/>
          </a:ln>
        </p:spPr>
        <p:txBody>
          <a:bodyPr lIns="137160" tIns="68580" rIns="137160" bIns="68580">
            <a:spAutoFit/>
          </a:bodyPr>
          <a:lstStyle/>
          <a:p>
            <a:pPr defTabSz="4704080" eaLnBrk="1" hangingPunct="1"/>
            <a:r>
              <a:rPr lang="zh-CN" altLang="en-US" sz="5400" b="1" dirty="0">
                <a:solidFill>
                  <a:srgbClr val="CCFFCC"/>
                </a:solidFill>
                <a:latin typeface="cmdysj" panose="020B0500000000000000" pitchFamily="34" charset="-122"/>
                <a:ea typeface="cmdysj" panose="020B0500000000000000" pitchFamily="34" charset="-122"/>
              </a:rPr>
              <a:t>材料与时代   北京大学</a:t>
            </a:r>
            <a:endParaRPr lang="en-US" altLang="zh-CN" sz="5400" b="1" dirty="0">
              <a:solidFill>
                <a:srgbClr val="CCFFCC"/>
              </a:solidFill>
              <a:latin typeface="cmdysj" panose="020B0500000000000000" pitchFamily="34" charset="-122"/>
              <a:ea typeface="cmdysj" panose="020B0500000000000000" pitchFamily="34" charset="-122"/>
            </a:endParaRPr>
          </a:p>
        </p:txBody>
      </p:sp>
      <p:sp>
        <p:nvSpPr>
          <p:cNvPr id="3078" name="Rectangle 51"/>
          <p:cNvSpPr/>
          <p:nvPr/>
        </p:nvSpPr>
        <p:spPr>
          <a:xfrm>
            <a:off x="7894638" y="1830388"/>
            <a:ext cx="16335375" cy="876300"/>
          </a:xfrm>
          <a:prstGeom prst="rect">
            <a:avLst/>
          </a:prstGeom>
          <a:noFill/>
          <a:ln w="9525">
            <a:noFill/>
          </a:ln>
        </p:spPr>
        <p:txBody>
          <a:bodyPr lIns="137160" tIns="68580" rIns="137160" bIns="68580">
            <a:spAutoFit/>
          </a:bodyPr>
          <a:lstStyle/>
          <a:p>
            <a:pPr defTabSz="4704080" eaLnBrk="1" hangingPunct="1"/>
            <a:r>
              <a:rPr lang="zh-CN" altLang="en-US" sz="4800" b="1" dirty="0">
                <a:solidFill>
                  <a:schemeClr val="bg1"/>
                </a:solidFill>
                <a:latin typeface="cmdysj" panose="020B0500000000000000" pitchFamily="34" charset="-122"/>
                <a:ea typeface="cmdysj" panose="020B0500000000000000" pitchFamily="34" charset="-122"/>
              </a:rPr>
              <a:t>刘玉龙  赵媛媛  王瞿骋</a:t>
            </a:r>
            <a:endParaRPr lang="en-US" altLang="zh-CN" sz="4800" b="1" dirty="0">
              <a:solidFill>
                <a:schemeClr val="bg1"/>
              </a:solidFill>
              <a:latin typeface="cmdysj" panose="020B0500000000000000" pitchFamily="34" charset="-122"/>
              <a:ea typeface="cmdysj" panose="020B0500000000000000" pitchFamily="34" charset="-122"/>
            </a:endParaRPr>
          </a:p>
        </p:txBody>
      </p:sp>
      <p:sp>
        <p:nvSpPr>
          <p:cNvPr id="3079" name="Rectangle 51"/>
          <p:cNvSpPr/>
          <p:nvPr/>
        </p:nvSpPr>
        <p:spPr>
          <a:xfrm>
            <a:off x="16209963" y="355600"/>
            <a:ext cx="16335375" cy="1970088"/>
          </a:xfrm>
          <a:prstGeom prst="rect">
            <a:avLst/>
          </a:prstGeom>
          <a:noFill/>
          <a:ln w="9525">
            <a:noFill/>
          </a:ln>
        </p:spPr>
        <p:txBody>
          <a:bodyPr lIns="137160" tIns="68580" rIns="137160" bIns="68580">
            <a:spAutoFit/>
          </a:bodyPr>
          <a:lstStyle/>
          <a:p>
            <a:pPr defTabSz="4704080" eaLnBrk="1" hangingPunct="1"/>
            <a:r>
              <a:rPr lang="en-US" altLang="zh-CN" sz="11900" b="1" dirty="0">
                <a:solidFill>
                  <a:schemeClr val="bg1"/>
                </a:solidFill>
                <a:latin typeface="cmdysj" panose="020B0500000000000000" pitchFamily="34" charset="-122"/>
                <a:ea typeface="cmdysj" panose="020B0500000000000000" pitchFamily="34" charset="-122"/>
              </a:rPr>
              <a:t>PLA</a:t>
            </a:r>
          </a:p>
        </p:txBody>
      </p:sp>
      <p:sp>
        <p:nvSpPr>
          <p:cNvPr id="7" name="平行四边形 6"/>
          <p:cNvSpPr/>
          <p:nvPr/>
        </p:nvSpPr>
        <p:spPr bwMode="auto">
          <a:xfrm>
            <a:off x="-3138487" y="-106362"/>
            <a:ext cx="8675688" cy="4338638"/>
          </a:xfrm>
          <a:prstGeom prst="parallelogram">
            <a:avLst/>
          </a:prstGeom>
          <a:solidFill>
            <a:schemeClr val="accent5">
              <a:lumMod val="50000"/>
              <a:alpha val="90000"/>
            </a:schemeClr>
          </a:solidFill>
          <a:ln w="9525" cap="flat" cmpd="sng" algn="ctr">
            <a:solidFill>
              <a:schemeClr val="accent6">
                <a:lumMod val="20000"/>
                <a:lumOff val="80000"/>
              </a:schemeClr>
            </a:solidFill>
            <a:prstDash val="solid"/>
            <a:round/>
            <a:headEnd type="none" w="med" len="med"/>
            <a:tailEnd type="none" w="med" len="med"/>
          </a:ln>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pic>
        <p:nvPicPr>
          <p:cNvPr id="3081" name="图片 9"/>
          <p:cNvPicPr>
            <a:picLocks noChangeAspect="1"/>
          </p:cNvPicPr>
          <p:nvPr/>
        </p:nvPicPr>
        <p:blipFill>
          <a:blip r:embed="rId4"/>
          <a:stretch>
            <a:fillRect/>
          </a:stretch>
        </p:blipFill>
        <p:spPr>
          <a:xfrm>
            <a:off x="-173037" y="242888"/>
            <a:ext cx="5084762" cy="3536950"/>
          </a:xfrm>
          <a:prstGeom prst="rect">
            <a:avLst/>
          </a:prstGeom>
          <a:noFill/>
          <a:ln w="9525">
            <a:noFill/>
          </a:ln>
        </p:spPr>
      </p:pic>
      <p:sp>
        <p:nvSpPr>
          <p:cNvPr id="19" name="矩形: 圆角 18"/>
          <p:cNvSpPr/>
          <p:nvPr/>
        </p:nvSpPr>
        <p:spPr>
          <a:xfrm>
            <a:off x="14039729" y="4236244"/>
            <a:ext cx="5751634" cy="8474075"/>
          </a:xfrm>
          <a:prstGeom prst="roundRect">
            <a:avLst/>
          </a:prstGeom>
          <a:solidFill>
            <a:schemeClr val="bg2">
              <a:alpha val="50000"/>
            </a:schemeClr>
          </a:solidFill>
          <a:ln w="1905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圆角 16"/>
          <p:cNvSpPr/>
          <p:nvPr/>
        </p:nvSpPr>
        <p:spPr>
          <a:xfrm>
            <a:off x="13973173" y="4398169"/>
            <a:ext cx="5654677" cy="8453438"/>
          </a:xfrm>
          <a:prstGeom prst="roundRect">
            <a:avLst/>
          </a:prstGeom>
          <a:solidFill>
            <a:schemeClr val="bg2">
              <a:alpha val="80000"/>
            </a:schemeClr>
          </a:solid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84" name="文本框 17"/>
          <p:cNvSpPr txBox="1"/>
          <p:nvPr/>
        </p:nvSpPr>
        <p:spPr>
          <a:xfrm>
            <a:off x="13847762" y="4992687"/>
            <a:ext cx="5943600" cy="7325082"/>
          </a:xfrm>
          <a:prstGeom prst="rect">
            <a:avLst/>
          </a:prstGeom>
          <a:noFill/>
          <a:ln w="9525">
            <a:noFill/>
          </a:ln>
        </p:spPr>
        <p:txBody>
          <a:bodyPr>
            <a:spAutoFit/>
          </a:bodyPr>
          <a:lstStyle/>
          <a:p>
            <a:pPr algn="ctr" eaLnBrk="1" hangingPunct="1">
              <a:lnSpc>
                <a:spcPct val="120000"/>
              </a:lnSpc>
            </a:pPr>
            <a:r>
              <a:rPr lang="zh-CN" altLang="en-US" sz="5400" b="1" dirty="0">
                <a:latin typeface="cmdysj" panose="020B0500000000000000" pitchFamily="34" charset="-122"/>
                <a:ea typeface="cmdysj" panose="020B0500000000000000" pitchFamily="34" charset="-122"/>
              </a:rPr>
              <a:t>颂聚乳酸</a:t>
            </a:r>
            <a:endParaRPr lang="en-US" altLang="zh-CN" sz="5400" b="1" dirty="0">
              <a:latin typeface="cmdysj" panose="020B0500000000000000" pitchFamily="34" charset="-122"/>
              <a:ea typeface="cmdysj" panose="020B0500000000000000" pitchFamily="34" charset="-122"/>
            </a:endParaRPr>
          </a:p>
          <a:p>
            <a:pPr algn="ctr" eaLnBrk="1" hangingPunct="1">
              <a:lnSpc>
                <a:spcPct val="50000"/>
              </a:lnSpc>
            </a:pPr>
            <a:endParaRPr lang="en-US" altLang="zh-CN" sz="6000" dirty="0">
              <a:latin typeface="cmdysj" panose="020B0500000000000000" pitchFamily="34" charset="-122"/>
              <a:ea typeface="cmdysj" panose="020B0500000000000000" pitchFamily="34" charset="-122"/>
            </a:endParaRPr>
          </a:p>
          <a:p>
            <a:pPr algn="ctr" eaLnBrk="1" hangingPunct="1">
              <a:lnSpc>
                <a:spcPct val="120000"/>
              </a:lnSpc>
            </a:pPr>
            <a:r>
              <a:rPr lang="zh-CN" altLang="en-US" sz="4000" dirty="0">
                <a:latin typeface="cmdysj" panose="020B0500000000000000" pitchFamily="34" charset="-122"/>
                <a:ea typeface="cmdysj" panose="020B0500000000000000" pitchFamily="34" charset="-122"/>
              </a:rPr>
              <a:t>生从玉米化神奇</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环保新材世共知</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降解自然归土易</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合成绿色入时宜</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轻盈坚韧工精巧</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用途广泛展宏思</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未来科技添色彩</a:t>
            </a:r>
          </a:p>
          <a:p>
            <a:pPr algn="ctr" eaLnBrk="1" hangingPunct="1">
              <a:lnSpc>
                <a:spcPct val="120000"/>
              </a:lnSpc>
            </a:pPr>
            <a:r>
              <a:rPr lang="zh-CN" altLang="en-US" sz="4000" dirty="0">
                <a:latin typeface="cmdysj" panose="020B0500000000000000" pitchFamily="34" charset="-122"/>
                <a:ea typeface="cmdysj" panose="020B0500000000000000" pitchFamily="34" charset="-122"/>
              </a:rPr>
              <a:t>造福人间惠有时</a:t>
            </a:r>
            <a:endParaRPr lang="zh-CN" altLang="en-US" sz="4800" dirty="0">
              <a:latin typeface="cmdysj" panose="020B0500000000000000" pitchFamily="34" charset="-122"/>
              <a:ea typeface="cmdysj" panose="020B0500000000000000" pitchFamily="34" charset="-122"/>
            </a:endParaRPr>
          </a:p>
        </p:txBody>
      </p:sp>
      <p:sp>
        <p:nvSpPr>
          <p:cNvPr id="9" name="Rectangle 51"/>
          <p:cNvSpPr>
            <a:spLocks noChangeArrowheads="1"/>
          </p:cNvSpPr>
          <p:nvPr/>
        </p:nvSpPr>
        <p:spPr bwMode="auto">
          <a:xfrm>
            <a:off x="736600" y="13935075"/>
            <a:ext cx="10155238" cy="272415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物理性能良好：</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具有良好的透明度和光泽度，较高的机械强度，可塑性好，加工方便</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生物降解性：</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可在自然条件下被微生物快速降解</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生物相容性：</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在人体内不引发明显的免疫反应</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可再生性：</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聚乳酸的原料主要来源于可再生资源，如玉米淀粉、甘蔗等，原料来源广泛。</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sp>
        <p:nvSpPr>
          <p:cNvPr id="11" name="平行四边形 10"/>
          <p:cNvSpPr/>
          <p:nvPr/>
        </p:nvSpPr>
        <p:spPr bwMode="auto">
          <a:xfrm>
            <a:off x="977900" y="4997450"/>
            <a:ext cx="5784850" cy="1090613"/>
          </a:xfrm>
          <a:prstGeom prst="parallelogram">
            <a:avLst/>
          </a:prstGeom>
          <a:solidFill>
            <a:schemeClr val="accent5">
              <a:lumMod val="60000"/>
              <a:lumOff val="40000"/>
            </a:schemeClr>
          </a:solidFill>
          <a:ln w="28575"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51"/>
          <p:cNvSpPr>
            <a:spLocks noChangeArrowheads="1"/>
          </p:cNvSpPr>
          <p:nvPr/>
        </p:nvSpPr>
        <p:spPr bwMode="auto">
          <a:xfrm>
            <a:off x="1476375" y="5075238"/>
            <a:ext cx="5286375" cy="87630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PLA</a:t>
            </a:r>
            <a:r>
              <a:rPr kumimoji="0" lang="zh-CN" altLang="en-US"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的分子结构</a:t>
            </a:r>
            <a:endPar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endParaRPr>
          </a:p>
        </p:txBody>
      </p:sp>
      <p:sp>
        <p:nvSpPr>
          <p:cNvPr id="21" name="Rectangle 51"/>
          <p:cNvSpPr>
            <a:spLocks noChangeArrowheads="1"/>
          </p:cNvSpPr>
          <p:nvPr/>
        </p:nvSpPr>
        <p:spPr bwMode="auto">
          <a:xfrm>
            <a:off x="14895513" y="31110238"/>
            <a:ext cx="12250738" cy="87630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zh-CN" altLang="en-US" sz="4800" b="0" i="0" u="none" strike="noStrike" kern="1200" cap="none" spc="30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材料与时代  北京大学</a:t>
            </a:r>
            <a:endParaRPr kumimoji="0" lang="en-US" altLang="zh-CN" sz="4800" b="0" i="0" u="none" strike="noStrike" kern="1200" cap="none" spc="30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endParaRPr>
          </a:p>
        </p:txBody>
      </p:sp>
      <p:sp>
        <p:nvSpPr>
          <p:cNvPr id="22" name="Rectangle 51"/>
          <p:cNvSpPr>
            <a:spLocks noChangeArrowheads="1"/>
          </p:cNvSpPr>
          <p:nvPr/>
        </p:nvSpPr>
        <p:spPr bwMode="auto">
          <a:xfrm>
            <a:off x="11533188" y="15058549"/>
            <a:ext cx="9731375" cy="454025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685800" marR="0" lvl="0" indent="-6858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因其透明、高强度、可塑性等优异性能，广泛应用于</a:t>
            </a:r>
            <a:r>
              <a:rPr kumimoji="0" lang="zh-CN" altLang="en-US"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包装行业、农业地膜生产、汽车建材</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等众多领域</a:t>
            </a:r>
            <a:endPar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685800" marR="0" lvl="0" indent="-6858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在</a:t>
            </a:r>
            <a:r>
              <a:rPr kumimoji="0" lang="zh-CN" altLang="en-US"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医疗领域</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中用于生产</a:t>
            </a:r>
            <a:r>
              <a:rPr kumimoji="0" lang="zh-CN" altLang="en-US"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手术缝合线、骨固定用品、药物缓释系统、无纺布</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等，由于其良好的生物相容性和可降解性，聚乳酸材料能够减少患者因异物反应引起的不适感和感染风险，同时能被人体吸收，最终分解为二氧化碳和水，对人体不会产生毒副作用</a:t>
            </a:r>
            <a:endParaRPr kumimoji="0" lang="en-US" altLang="zh-CN"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685800" marR="0" lvl="0" indent="-6858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是常用的</a:t>
            </a:r>
            <a:r>
              <a:rPr kumimoji="0" lang="en-US" altLang="zh-CN"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3D</a:t>
            </a:r>
            <a:r>
              <a:rPr kumimoji="0" lang="zh-CN" altLang="en-US" sz="26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打印材料</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之一，因其易于加工、成本相对较低且打印成品具有良好的机械性能和表面光洁度，被广泛应用于</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3D</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打印领域，但是</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在高温环境下容易堵料，影响打印质量</a:t>
            </a:r>
            <a:endPar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sp>
        <p:nvSpPr>
          <p:cNvPr id="2" name="Rectangle 51"/>
          <p:cNvSpPr>
            <a:spLocks noChangeArrowheads="1"/>
          </p:cNvSpPr>
          <p:nvPr/>
        </p:nvSpPr>
        <p:spPr bwMode="auto">
          <a:xfrm>
            <a:off x="736600" y="6376988"/>
            <a:ext cx="12120563" cy="1431925"/>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PLA(Polylactic Acid)</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是</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a:t>
            </a:r>
            <a:r>
              <a:rPr kumimoji="0" lang="en-US" altLang="zh-CN"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(Lactate/Lactic Acid)</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脱水缩合产生的多聚体</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乳酸是</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手性分子</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。左旋乳酸（</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L-</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乳酸）是人体天然存在的物质，在细胞中可以用于产能代谢；右旋乳酸（</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D-</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乳酸）则无法由人体代谢</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pic>
        <p:nvPicPr>
          <p:cNvPr id="3091" name="图片 5"/>
          <p:cNvPicPr>
            <a:picLocks noChangeAspect="1"/>
          </p:cNvPicPr>
          <p:nvPr/>
        </p:nvPicPr>
        <p:blipFill>
          <a:blip r:embed="rId5"/>
          <a:stretch>
            <a:fillRect/>
          </a:stretch>
        </p:blipFill>
        <p:spPr>
          <a:xfrm>
            <a:off x="3255963" y="8107363"/>
            <a:ext cx="6508750" cy="2532062"/>
          </a:xfrm>
          <a:prstGeom prst="rect">
            <a:avLst/>
          </a:prstGeom>
          <a:noFill/>
          <a:ln w="9525">
            <a:noFill/>
          </a:ln>
        </p:spPr>
      </p:pic>
      <p:sp>
        <p:nvSpPr>
          <p:cNvPr id="15" name="文本框 14"/>
          <p:cNvSpPr txBox="1"/>
          <p:nvPr/>
        </p:nvSpPr>
        <p:spPr>
          <a:xfrm>
            <a:off x="738188" y="10650538"/>
            <a:ext cx="12118975" cy="1384300"/>
          </a:xfrm>
          <a:prstGeom prst="rect">
            <a:avLst/>
          </a:prstGeom>
          <a:noFill/>
        </p:spPr>
        <p:txBody>
          <a:bodyPr>
            <a:spAutoFit/>
          </a:bodyPr>
          <a:lstStyle/>
          <a:p>
            <a:pPr marL="457200" marR="0" indent="-457200" defTabSz="457200" eaLnBrk="1" hangingPunct="1">
              <a:buClrTx/>
              <a:buSzTx/>
              <a:buFont typeface="Arial" panose="020B0604020202020204" pitchFamily="34" charset="0"/>
              <a:buChar char="•"/>
              <a:defRPr/>
            </a:pPr>
            <a:r>
              <a:rPr kumimoji="0" lang="zh-CN" altLang="en-US" sz="2800"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由于合称所用单体旋光性不同，聚乳酸可分为</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外消旋聚乳酸（</a:t>
            </a:r>
            <a:r>
              <a:rPr kumimoji="0" lang="en-US" altLang="zh-CN"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PDLLA</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kumimoji="0" lang="zh-CN" altLang="en-US" sz="2800"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聚左旋乳酸（</a:t>
            </a:r>
            <a:r>
              <a:rPr kumimoji="0" lang="en-US" altLang="zh-CN"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PLLA</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kumimoji="0" lang="zh-CN" altLang="en-US" sz="2800"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聚右旋乳酸（</a:t>
            </a:r>
            <a:r>
              <a:rPr kumimoji="0" lang="en-US" altLang="zh-CN"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PDLA</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kumimoji="0" lang="zh-CN" altLang="en-US" sz="2800"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以及</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非旋光性聚乳酸（</a:t>
            </a:r>
            <a:r>
              <a:rPr kumimoji="0" lang="en-US" altLang="zh-CN"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Meso-PLA</a:t>
            </a:r>
            <a:r>
              <a:rPr kumimoji="0" lang="zh-CN" altLang="en-US"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rPr>
              <a:t>）</a:t>
            </a:r>
            <a:r>
              <a:rPr lang="en-US" altLang="zh-CN" sz="2800" b="1" baseline="30000" dirty="0">
                <a:solidFill>
                  <a:schemeClr val="tx1">
                    <a:lumMod val="85000"/>
                    <a:lumOff val="15000"/>
                  </a:schemeClr>
                </a:solidFill>
                <a:latin typeface="cmdysj" panose="020B0500000000000000" pitchFamily="34" charset="-122"/>
                <a:ea typeface="cmdysj" panose="020B0500000000000000" pitchFamily="34" charset="-122"/>
              </a:rPr>
              <a:t>[1]</a:t>
            </a:r>
            <a:endParaRPr kumimoji="0" lang="en-US" altLang="zh-CN" sz="2800" b="1" kern="1200" cap="none" spc="0" normalizeH="0" baseline="0" noProof="0" dirty="0">
              <a:solidFill>
                <a:schemeClr val="tx1">
                  <a:lumMod val="85000"/>
                  <a:lumOff val="15000"/>
                </a:schemeClr>
              </a:solidFill>
              <a:latin typeface="cmdysj" panose="020B0500000000000000" pitchFamily="34" charset="-122"/>
              <a:ea typeface="cmdysj" panose="020B0500000000000000" pitchFamily="34" charset="-122"/>
              <a:cs typeface="+mn-cs"/>
            </a:endParaRPr>
          </a:p>
        </p:txBody>
      </p:sp>
      <p:sp>
        <p:nvSpPr>
          <p:cNvPr id="16" name="平行四边形 15"/>
          <p:cNvSpPr/>
          <p:nvPr/>
        </p:nvSpPr>
        <p:spPr bwMode="auto">
          <a:xfrm>
            <a:off x="958850" y="12436475"/>
            <a:ext cx="4354513" cy="1090613"/>
          </a:xfrm>
          <a:prstGeom prst="parallelogram">
            <a:avLst/>
          </a:prstGeom>
          <a:solidFill>
            <a:schemeClr val="accent5">
              <a:lumMod val="60000"/>
              <a:lumOff val="40000"/>
            </a:schemeClr>
          </a:solidFill>
          <a:ln w="28575"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51"/>
          <p:cNvSpPr>
            <a:spLocks noChangeArrowheads="1"/>
          </p:cNvSpPr>
          <p:nvPr/>
        </p:nvSpPr>
        <p:spPr bwMode="auto">
          <a:xfrm>
            <a:off x="1457325" y="12465844"/>
            <a:ext cx="4079875" cy="87630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PLA</a:t>
            </a:r>
            <a:r>
              <a:rPr kumimoji="0" lang="zh-CN" altLang="en-US"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的特性</a:t>
            </a:r>
            <a:endPar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endParaRPr>
          </a:p>
        </p:txBody>
      </p:sp>
      <p:sp>
        <p:nvSpPr>
          <p:cNvPr id="34" name="Rectangle 51"/>
          <p:cNvSpPr>
            <a:spLocks noChangeArrowheads="1"/>
          </p:cNvSpPr>
          <p:nvPr/>
        </p:nvSpPr>
        <p:spPr bwMode="auto">
          <a:xfrm>
            <a:off x="736600" y="16875125"/>
            <a:ext cx="10155238" cy="4016375"/>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耐热性差：</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的热变形温度较低，在</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50~55℃</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之间</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即发生软化并失去形状，其他石油基塑料则多在</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100</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℃以上</a:t>
            </a: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柔韧性不佳：</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的柔韧性有限，在压力下容易开裂甚至断裂，限制了其在需要高柔韧性或弹性形变的应用中的使用</a:t>
            </a: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抗冲击强度低：</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的抗冲击强度较低，不适合承受突然的冲击载荷，例如摔落、撞击等</a:t>
            </a:r>
          </a:p>
          <a:p>
            <a:pPr marL="457200" marR="0" lvl="0" indent="-457200" algn="l" defTabSz="4704080" rtl="0" eaLnBrk="1" fontAlgn="base" latinLnBrk="0" hangingPunct="1">
              <a:lnSpc>
                <a:spcPct val="100000"/>
              </a:lnSpc>
              <a:spcBef>
                <a:spcPct val="0"/>
              </a:spcBef>
              <a:spcAft>
                <a:spcPct val="0"/>
              </a:spcAft>
              <a:buClrTx/>
              <a:buSzTx/>
              <a:buFont typeface="cmdysj" panose="020B0500000000000000" pitchFamily="34" charset="-122"/>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降解速度难以控制：</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的降解速度与其结晶度、分子量、分子量分布、形貌、水在聚合物中的渗透速率以及立体异构含量均有关</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sp>
        <p:nvSpPr>
          <p:cNvPr id="35" name="平行四边形 34"/>
          <p:cNvSpPr/>
          <p:nvPr/>
        </p:nvSpPr>
        <p:spPr bwMode="auto">
          <a:xfrm>
            <a:off x="977900" y="21593175"/>
            <a:ext cx="4354513" cy="1092200"/>
          </a:xfrm>
          <a:prstGeom prst="parallelogram">
            <a:avLst/>
          </a:prstGeom>
          <a:solidFill>
            <a:schemeClr val="accent5">
              <a:lumMod val="60000"/>
              <a:lumOff val="40000"/>
            </a:schemeClr>
          </a:solidFill>
          <a:ln w="28575"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sp>
        <p:nvSpPr>
          <p:cNvPr id="36" name="Rectangle 51"/>
          <p:cNvSpPr>
            <a:spLocks noChangeArrowheads="1"/>
          </p:cNvSpPr>
          <p:nvPr/>
        </p:nvSpPr>
        <p:spPr bwMode="auto">
          <a:xfrm>
            <a:off x="1476375" y="21640800"/>
            <a:ext cx="4079875" cy="877888"/>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PLA</a:t>
            </a:r>
            <a:r>
              <a:rPr kumimoji="0" lang="zh-CN" altLang="en-US"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的生产</a:t>
            </a:r>
            <a:endPar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endParaRPr>
          </a:p>
        </p:txBody>
      </p:sp>
      <p:sp>
        <p:nvSpPr>
          <p:cNvPr id="37" name="Rectangle 51"/>
          <p:cNvSpPr>
            <a:spLocks noChangeArrowheads="1"/>
          </p:cNvSpPr>
          <p:nvPr/>
        </p:nvSpPr>
        <p:spPr bwMode="auto">
          <a:xfrm>
            <a:off x="731838" y="23006050"/>
            <a:ext cx="10155238" cy="574040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聚乳酸的上游原材料主要源自玉米等谷物作物的深加工；这些作物经过碾碎处理，从中提取出</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淀粉</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，随后淀粉被转化为未精制的</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葡萄糖</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，然后经由微生物发酵作用将葡萄糖转化为</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，（由于此过程一般产生</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L-</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乳酸，最终聚合产物一般为</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a:t>
            </a:r>
            <a:r>
              <a:rPr lang="en-US" altLang="zh-CN" sz="2800" b="1" baseline="30000" dirty="0">
                <a:solidFill>
                  <a:schemeClr val="tx1">
                    <a:lumMod val="85000"/>
                    <a:lumOff val="15000"/>
                  </a:schemeClr>
                </a:solidFill>
                <a:latin typeface="cmdysj" panose="020B0500000000000000" pitchFamily="34" charset="-122"/>
                <a:ea typeface="cmdysj" panose="020B0500000000000000" pitchFamily="34" charset="-122"/>
              </a:rPr>
              <a:t>[2]</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0" marR="0" lvl="0" indent="0" algn="l" defTabSz="470408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0" marR="0" lvl="0" indent="0" algn="l" defTabSz="470408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由乳酸单体聚合成</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的方法分为</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直接聚合法</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和</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间接聚合法</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间接聚合法：</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即</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开环聚合</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，通过开环聚合可以达到对聚合反应的精确控制，因而可以通过调节反应条件得到不同性质的聚合物产物应用于不同的领域，是工业生产常用的方法，包括</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低聚、解聚和开环</a:t>
            </a:r>
            <a:r>
              <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3</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个反应步骤</a:t>
            </a:r>
            <a:r>
              <a:rPr kumimoji="0" lang="en-US" altLang="zh-CN" sz="2800" b="1" i="0" u="none" strike="noStrike" kern="1200" cap="none" spc="0" normalizeH="0" baseline="3000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[3]</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直接聚合法：</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连续的酯化反应，对分子质量无法得到有效的提升，产物机械性能较差，但不要求高纯度乳酸原料，反应成本低</a:t>
            </a:r>
            <a:r>
              <a:rPr kumimoji="0" lang="en-US" altLang="zh-CN" sz="2800" b="1" i="0" u="none" strike="noStrike" kern="1200" cap="none" spc="0" normalizeH="0" baseline="3000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[4]</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pic>
        <p:nvPicPr>
          <p:cNvPr id="3099" name="图片 45"/>
          <p:cNvPicPr>
            <a:picLocks noChangeAspect="1"/>
          </p:cNvPicPr>
          <p:nvPr/>
        </p:nvPicPr>
        <p:blipFill>
          <a:blip r:embed="rId6"/>
          <a:stretch>
            <a:fillRect/>
          </a:stretch>
        </p:blipFill>
        <p:spPr>
          <a:xfrm>
            <a:off x="465138" y="28675013"/>
            <a:ext cx="11068050" cy="2301875"/>
          </a:xfrm>
          <a:prstGeom prst="rect">
            <a:avLst/>
          </a:prstGeom>
          <a:noFill/>
          <a:ln w="9525">
            <a:noFill/>
          </a:ln>
        </p:spPr>
      </p:pic>
      <p:sp>
        <p:nvSpPr>
          <p:cNvPr id="47" name="Rectangle 51"/>
          <p:cNvSpPr>
            <a:spLocks noChangeArrowheads="1"/>
          </p:cNvSpPr>
          <p:nvPr/>
        </p:nvSpPr>
        <p:spPr bwMode="auto">
          <a:xfrm>
            <a:off x="4614863" y="31134050"/>
            <a:ext cx="2768600" cy="508000"/>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间接聚合法的步骤</a:t>
            </a:r>
            <a:endParaRPr kumimoji="0" lang="en-US" altLang="zh-CN"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sp>
        <p:nvSpPr>
          <p:cNvPr id="48" name="平行四边形 47"/>
          <p:cNvSpPr/>
          <p:nvPr/>
        </p:nvSpPr>
        <p:spPr bwMode="auto">
          <a:xfrm>
            <a:off x="11901488" y="13564711"/>
            <a:ext cx="6348413" cy="1090613"/>
          </a:xfrm>
          <a:prstGeom prst="parallelogram">
            <a:avLst/>
          </a:prstGeom>
          <a:solidFill>
            <a:schemeClr val="accent5">
              <a:lumMod val="60000"/>
              <a:lumOff val="40000"/>
            </a:schemeClr>
          </a:solidFill>
          <a:ln w="28575"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470408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mn-lt"/>
              <a:ea typeface="+mn-ea"/>
              <a:cs typeface="+mn-cs"/>
            </a:endParaRPr>
          </a:p>
        </p:txBody>
      </p:sp>
      <p:sp>
        <p:nvSpPr>
          <p:cNvPr id="49" name="Rectangle 51"/>
          <p:cNvSpPr>
            <a:spLocks noChangeArrowheads="1"/>
          </p:cNvSpPr>
          <p:nvPr/>
        </p:nvSpPr>
        <p:spPr bwMode="auto">
          <a:xfrm>
            <a:off x="12399963" y="13608844"/>
            <a:ext cx="5621338" cy="877888"/>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70408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PLA</a:t>
            </a:r>
            <a:r>
              <a:rPr kumimoji="0" lang="zh-CN" altLang="en-US"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rPr>
              <a:t>的应用与前景</a:t>
            </a:r>
            <a:endParaRPr kumimoji="0" lang="en-US" altLang="zh-CN" sz="4800" b="1" i="0" u="none" strike="noStrike" kern="1200" cap="none" spc="300" normalizeH="0" baseline="0" noProof="0" dirty="0">
              <a:ln>
                <a:noFill/>
              </a:ln>
              <a:solidFill>
                <a:schemeClr val="bg1"/>
              </a:solidFill>
              <a:effectLst/>
              <a:uLnTx/>
              <a:uFillTx/>
              <a:latin typeface="cmdysj" panose="020B0500000000000000" pitchFamily="34" charset="-122"/>
              <a:ea typeface="cmdysj" panose="020B0500000000000000" pitchFamily="34" charset="-122"/>
              <a:cs typeface="+mn-cs"/>
            </a:endParaRPr>
          </a:p>
        </p:txBody>
      </p:sp>
      <p:sp>
        <p:nvSpPr>
          <p:cNvPr id="50" name="Rectangle 51"/>
          <p:cNvSpPr>
            <a:spLocks noChangeArrowheads="1"/>
          </p:cNvSpPr>
          <p:nvPr/>
        </p:nvSpPr>
        <p:spPr bwMode="auto">
          <a:xfrm>
            <a:off x="11569700" y="24043799"/>
            <a:ext cx="9731375" cy="3738245"/>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近年我国</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消费量持续上升，</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2023</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年达到</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8</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万吨，约占全球消费量的三分之一左右；，</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的市场需求持续增长</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有望在未来几年内增长至</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42</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亿美元</a:t>
            </a:r>
            <a:endPar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457200" marR="0" lvl="0" indent="-457200" algn="l" defTabSz="470408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未来，随着“限塑令”等政策持续推动、随着消费者的可持续发展和环保意识不断增强和聚乳酸生产能力提高以及下游应用拓展，我国聚乳酸行业规模有望得到扩大。按各省的限塑禁塑规划，预计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2025</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年我国可降解塑料市场规模将新增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441.30</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万吨。保守假设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 </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在可降解塑料中的占比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25%</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，则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2025 </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年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 </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市场需求可相应达 </a:t>
            </a:r>
            <a:r>
              <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110.30 </a:t>
            </a:r>
            <a:r>
              <a:rPr kumimoji="0" lang="zh-CN" altLang="en-US"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万吨。</a:t>
            </a:r>
            <a:endParaRPr kumimoji="0" lang="en-US" altLang="zh-CN" sz="2600" b="0"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pic>
        <p:nvPicPr>
          <p:cNvPr id="3104" name="图片 53"/>
          <p:cNvPicPr>
            <a:picLocks noChangeAspect="1"/>
          </p:cNvPicPr>
          <p:nvPr/>
        </p:nvPicPr>
        <p:blipFill>
          <a:blip r:embed="rId7"/>
          <a:stretch>
            <a:fillRect/>
          </a:stretch>
        </p:blipFill>
        <p:spPr>
          <a:xfrm>
            <a:off x="15441613" y="19649599"/>
            <a:ext cx="5160962" cy="4013200"/>
          </a:xfrm>
          <a:prstGeom prst="rect">
            <a:avLst/>
          </a:prstGeom>
          <a:noFill/>
          <a:ln w="9525">
            <a:noFill/>
          </a:ln>
        </p:spPr>
      </p:pic>
      <p:sp>
        <p:nvSpPr>
          <p:cNvPr id="55" name="Rectangle 51"/>
          <p:cNvSpPr>
            <a:spLocks noChangeArrowheads="1"/>
          </p:cNvSpPr>
          <p:nvPr/>
        </p:nvSpPr>
        <p:spPr bwMode="auto">
          <a:xfrm>
            <a:off x="11899900" y="21273611"/>
            <a:ext cx="2898775" cy="877888"/>
          </a:xfrm>
          <a:prstGeom prst="rect">
            <a:avLst/>
          </a:prstGeom>
          <a:noFill/>
          <a:ln>
            <a:noFill/>
          </a:ln>
          <a:effectLst/>
        </p:spPr>
        <p:txBody>
          <a:bodyPr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70408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最常见的</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制品</a:t>
            </a:r>
            <a:endParaRPr kumimoji="0" lang="en-US" altLang="zh-CN"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a:p>
            <a:pPr marL="0" marR="0" lvl="0" indent="0" algn="ctr" defTabSz="470408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PLA</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rPr>
              <a:t>吸管</a:t>
            </a:r>
            <a:endParaRPr kumimoji="0" lang="en-US" altLang="zh-CN" sz="2400" b="1" i="0" u="none" strike="noStrike" kern="1200" cap="none" spc="0" normalizeH="0" baseline="0" noProof="0" dirty="0">
              <a:ln>
                <a:noFill/>
              </a:ln>
              <a:solidFill>
                <a:schemeClr val="tx1">
                  <a:lumMod val="85000"/>
                  <a:lumOff val="15000"/>
                </a:schemeClr>
              </a:solidFill>
              <a:effectLst/>
              <a:uLnTx/>
              <a:uFillTx/>
              <a:latin typeface="cmdysj" panose="020B0500000000000000" pitchFamily="34" charset="-122"/>
              <a:ea typeface="cmdysj" panose="020B0500000000000000" pitchFamily="34" charset="-122"/>
              <a:cs typeface="+mn-cs"/>
            </a:endParaRPr>
          </a:p>
        </p:txBody>
      </p:sp>
      <p:sp>
        <p:nvSpPr>
          <p:cNvPr id="5" name="Rectangle 51">
            <a:extLst>
              <a:ext uri="{FF2B5EF4-FFF2-40B4-BE49-F238E27FC236}">
                <a16:creationId xmlns:a16="http://schemas.microsoft.com/office/drawing/2014/main" id="{F4E3FE19-0C5F-0DB8-F556-AF6A85D05FF5}"/>
              </a:ext>
            </a:extLst>
          </p:cNvPr>
          <p:cNvSpPr>
            <a:spLocks noChangeArrowheads="1"/>
          </p:cNvSpPr>
          <p:nvPr/>
        </p:nvSpPr>
        <p:spPr bwMode="auto">
          <a:xfrm>
            <a:off x="11880246" y="28091299"/>
            <a:ext cx="9360394" cy="2723823"/>
          </a:xfrm>
          <a:prstGeom prst="rect">
            <a:avLst/>
          </a:prstGeom>
          <a:noFill/>
          <a:ln>
            <a:noFill/>
          </a:ln>
          <a:effectLst/>
        </p:spPr>
        <p:txBody>
          <a:bodyPr wrap="square" lIns="137160" tIns="68580" rIns="137160" bIns="68580">
            <a:spAutoFit/>
          </a:bodyPr>
          <a:lstStyle>
            <a:lvl1pPr defTabSz="4704080">
              <a:defRPr>
                <a:solidFill>
                  <a:schemeClr val="tx1"/>
                </a:solidFill>
                <a:latin typeface="Calibri" panose="020F0502020204030204" pitchFamily="34" charset="0"/>
              </a:defRPr>
            </a:lvl1pPr>
            <a:lvl2pPr marL="742950" indent="-285750" defTabSz="4704080">
              <a:defRPr>
                <a:solidFill>
                  <a:schemeClr val="tx1"/>
                </a:solidFill>
                <a:latin typeface="Calibri" panose="020F0502020204030204" pitchFamily="34" charset="0"/>
              </a:defRPr>
            </a:lvl2pPr>
            <a:lvl3pPr marL="1143000" indent="-228600" defTabSz="4704080">
              <a:defRPr>
                <a:solidFill>
                  <a:schemeClr val="tx1"/>
                </a:solidFill>
                <a:latin typeface="Calibri" panose="020F0502020204030204" pitchFamily="34" charset="0"/>
              </a:defRPr>
            </a:lvl3pPr>
            <a:lvl4pPr marL="1600200" indent="-228600" defTabSz="4704080">
              <a:defRPr>
                <a:solidFill>
                  <a:schemeClr val="tx1"/>
                </a:solidFill>
                <a:latin typeface="Calibri" panose="020F0502020204030204" pitchFamily="34" charset="0"/>
              </a:defRPr>
            </a:lvl4pPr>
            <a:lvl5pPr marL="2057400" indent="-228600" defTabSz="4704080">
              <a:defRPr>
                <a:solidFill>
                  <a:schemeClr val="tx1"/>
                </a:solidFill>
                <a:latin typeface="Calibri" panose="020F0502020204030204" pitchFamily="34" charset="0"/>
              </a:defRPr>
            </a:lvl5pPr>
            <a:lvl6pPr marL="2514600" indent="-228600" defTabSz="4704080" eaLnBrk="0" fontAlgn="base" hangingPunct="0">
              <a:spcBef>
                <a:spcPct val="0"/>
              </a:spcBef>
              <a:spcAft>
                <a:spcPct val="0"/>
              </a:spcAft>
              <a:defRPr>
                <a:solidFill>
                  <a:schemeClr val="tx1"/>
                </a:solidFill>
                <a:latin typeface="Calibri" panose="020F0502020204030204" pitchFamily="34" charset="0"/>
              </a:defRPr>
            </a:lvl6pPr>
            <a:lvl7pPr marL="2971800" indent="-228600" defTabSz="4704080" eaLnBrk="0" fontAlgn="base" hangingPunct="0">
              <a:spcBef>
                <a:spcPct val="0"/>
              </a:spcBef>
              <a:spcAft>
                <a:spcPct val="0"/>
              </a:spcAft>
              <a:defRPr>
                <a:solidFill>
                  <a:schemeClr val="tx1"/>
                </a:solidFill>
                <a:latin typeface="Calibri" panose="020F0502020204030204" pitchFamily="34" charset="0"/>
              </a:defRPr>
            </a:lvl7pPr>
            <a:lvl8pPr marL="3429000" indent="-228600" defTabSz="4704080" eaLnBrk="0" fontAlgn="base" hangingPunct="0">
              <a:spcBef>
                <a:spcPct val="0"/>
              </a:spcBef>
              <a:spcAft>
                <a:spcPct val="0"/>
              </a:spcAft>
              <a:defRPr>
                <a:solidFill>
                  <a:schemeClr val="tx1"/>
                </a:solidFill>
                <a:latin typeface="Calibri" panose="020F0502020204030204" pitchFamily="34" charset="0"/>
              </a:defRPr>
            </a:lvl8pPr>
            <a:lvl9pPr marL="3886200" indent="-228600" defTabSz="4704080" eaLnBrk="0" fontAlgn="base" hangingPunct="0">
              <a:spcBef>
                <a:spcPct val="0"/>
              </a:spcBef>
              <a:spcAft>
                <a:spcPct val="0"/>
              </a:spcAft>
              <a:defRPr>
                <a:solidFill>
                  <a:schemeClr val="tx1"/>
                </a:solidFill>
                <a:latin typeface="Calibri" panose="020F0502020204030204" pitchFamily="34" charset="0"/>
              </a:defRPr>
            </a:lvl9pPr>
          </a:lstStyle>
          <a:p>
            <a:pPr marR="0" lvl="0" algn="l" defTabSz="4704080" rtl="0" eaLnBrk="1" fontAlgn="base" latinLnBrk="0" hangingPunct="1">
              <a:lnSpc>
                <a:spcPct val="100000"/>
              </a:lnSpc>
              <a:spcBef>
                <a:spcPct val="0"/>
              </a:spcBef>
              <a:spcAft>
                <a:spcPct val="0"/>
              </a:spcAft>
              <a:buClrTx/>
              <a:buSzTx/>
              <a:defRPr/>
            </a:pPr>
            <a:r>
              <a:rPr kumimoji="0" lang="en-US" altLang="zh-CN" sz="32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Reference</a:t>
            </a:r>
          </a:p>
          <a:p>
            <a:pPr marR="0" lvl="0" algn="l" defTabSz="4704080" rtl="0" eaLnBrk="1" fontAlgn="base" latinLnBrk="0" hangingPunct="1">
              <a:lnSpc>
                <a:spcPct val="100000"/>
              </a:lnSpc>
              <a:spcBef>
                <a:spcPct val="0"/>
              </a:spcBef>
              <a:spcAft>
                <a:spcPct val="0"/>
              </a:spcAft>
              <a:buClrTx/>
              <a:buSzTx/>
              <a:defRPr/>
            </a:pPr>
            <a:endParaRPr kumimoji="0" lang="en-US" altLang="zh-CN" sz="14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endParaRPr>
          </a:p>
          <a:p>
            <a:pPr marR="0" lvl="0" algn="l" defTabSz="4704080" rtl="0" eaLnBrk="1" fontAlgn="base" latinLnBrk="0" hangingPunct="1">
              <a:lnSpc>
                <a:spcPct val="100000"/>
              </a:lnSpc>
              <a:spcBef>
                <a:spcPct val="0"/>
              </a:spcBef>
              <a:spcAft>
                <a:spcPct val="0"/>
              </a:spcAft>
              <a:buClrTx/>
              <a:buSzTx/>
              <a:defRPr/>
            </a:pP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[1]  http://www.newsijie.com/chanye/huagong/jujiao/2024/0522/11343242</a:t>
            </a:r>
          </a:p>
          <a:p>
            <a:pPr marR="0" lvl="0" algn="l" defTabSz="4704080" rtl="0" eaLnBrk="1" fontAlgn="base" latinLnBrk="0" hangingPunct="1">
              <a:lnSpc>
                <a:spcPct val="100000"/>
              </a:lnSpc>
              <a:spcBef>
                <a:spcPct val="0"/>
              </a:spcBef>
              <a:spcAft>
                <a:spcPct val="0"/>
              </a:spcAft>
              <a:buClrTx/>
              <a:buSzTx/>
              <a:defRPr/>
            </a:pP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[2]  https://www.sohu.com/a/794440588_120815556</a:t>
            </a:r>
          </a:p>
          <a:p>
            <a:pPr marR="0" lvl="0" algn="l" defTabSz="4704080" rtl="0" eaLnBrk="1" fontAlgn="base" latinLnBrk="0" hangingPunct="1">
              <a:lnSpc>
                <a:spcPct val="100000"/>
              </a:lnSpc>
              <a:spcBef>
                <a:spcPct val="0"/>
              </a:spcBef>
              <a:spcAft>
                <a:spcPct val="0"/>
              </a:spcAft>
              <a:buClrTx/>
              <a:buSzTx/>
              <a:defRPr/>
            </a:pP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[3]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孙永利</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邓林</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肖晓明</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澹台晓伟</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聚乳酸的合成及催化剂研究进展</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a:t>
            </a:r>
            <a:r>
              <a:rPr kumimoji="0" lang="zh-CN" altLang="en-US"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化学工业与工程</a:t>
            </a: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 2016, 33(6): 19-25.</a:t>
            </a:r>
          </a:p>
          <a:p>
            <a:pPr marR="0" lvl="0" algn="l" defTabSz="4704080" rtl="0" eaLnBrk="1" fontAlgn="base" latinLnBrk="0" hangingPunct="1">
              <a:lnSpc>
                <a:spcPct val="100000"/>
              </a:lnSpc>
              <a:spcBef>
                <a:spcPct val="0"/>
              </a:spcBef>
              <a:spcAft>
                <a:spcPct val="0"/>
              </a:spcAft>
              <a:buClrTx/>
              <a:buSzTx/>
              <a:defRPr/>
            </a:pP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[4]  https://zhuanlan.zhihu.com/p/651403848</a:t>
            </a:r>
          </a:p>
          <a:p>
            <a:pPr eaLnBrk="1" hangingPunct="1">
              <a:defRPr/>
            </a:pPr>
            <a:r>
              <a:rPr kumimoji="0" lang="en-US" altLang="zh-CN" sz="2000" b="1" i="0" u="none" strike="noStrike" kern="1200" cap="none" spc="0" normalizeH="0" baseline="0" noProof="0" dirty="0">
                <a:ln>
                  <a:noFill/>
                </a:ln>
                <a:solidFill>
                  <a:schemeClr val="bg1">
                    <a:lumMod val="65000"/>
                  </a:schemeClr>
                </a:solidFill>
                <a:effectLst/>
                <a:uLnTx/>
                <a:uFillTx/>
                <a:latin typeface="cmdysj" panose="020B0500000000000000" pitchFamily="34" charset="-122"/>
                <a:ea typeface="cmdysj" panose="020B0500000000000000" pitchFamily="34" charset="-122"/>
                <a:cs typeface="+mn-cs"/>
              </a:rPr>
              <a:t>[5]  https://selfeco.com/pages/polylactic-acid-pla</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TotalTime>
  <Words>900</Words>
  <Application>Microsoft Office PowerPoint</Application>
  <PresentationFormat>自定义</PresentationFormat>
  <Paragraphs>51</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cmdysj</vt:lpstr>
      <vt:lpstr>等线</vt:lpstr>
      <vt:lpstr>Calibri Light</vt:lpstr>
      <vt:lpstr>Arial</vt:lpstr>
      <vt:lpstr>Calibri</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D 36 by 54</dc:title>
  <dc:creator>Cindy Kranz</dc:creator>
  <cp:lastModifiedBy>瞿骋 王</cp:lastModifiedBy>
  <cp:revision>78</cp:revision>
  <dcterms:created xsi:type="dcterms:W3CDTF">2004-07-27T19:46:06Z</dcterms:created>
  <dcterms:modified xsi:type="dcterms:W3CDTF">2024-12-18T20:02:37Z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810A725F3815483991FC58B796B58E87_13</vt:lpwstr>
  </property>
  <property fmtid="{D5CDD505-2E9C-101B-9397-08002B2CF9AE}" pid="3" name="KSOProductBuildVer">
    <vt:lpwstr>2052-12.1.0.19302</vt:lpwstr>
  </property>
</Properties>
</file>